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authors.xml" ContentType="application/vnd.ms-powerpoint.author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changesInfos/changesInfo1.xml" ContentType="application/vnd.ms-powerpoint.changesinfo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sldIdLst>
    <p:sldId id="256" r:id="rId5"/>
    <p:sldId id="257" r:id="rId6"/>
    <p:sldId id="265" r:id="rId7"/>
    <p:sldId id="258" r:id="rId8"/>
    <p:sldId id="266" r:id="rId9"/>
    <p:sldId id="267" r:id="rId10"/>
  </p:sldIdLst>
  <p:sldSz cx="18288000" cy="10287000"/>
  <p:notesSz cx="18288000" cy="10287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F15B20E-C36D-E68E-BF17-E40CE8CDCD79}" name="Laura Corcuera" initials="LC" userId="S::lcorcuera@navarrahealthcluster.com::f56d6a17-5a99-4c08-9fb0-d02a096391d6" providerId="AD"/>
  <p188:author id="{F01AF92A-3AEB-DF10-4306-C6540B041A41}" name="Laurence Lachamp | ALLIS-NA" initials="LL|AN" userId="S::laurence.lachamp@allis-na.fr::241c2ca3-aef6-4b1e-bbf1-7f32c16aefbc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22083" autoAdjust="0"/>
    <p:restoredTop sz="94660"/>
  </p:normalViewPr>
  <p:slideViewPr>
    <p:cSldViewPr>
      <p:cViewPr varScale="1">
        <p:scale>
          <a:sx n="43" d="100"/>
          <a:sy n="43" d="100"/>
        </p:scale>
        <p:origin x="-452" y="-7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eyre AZCONA" userId="7bf4cdf6-d7f9-42a2-a40d-30fc4835e4bc" providerId="ADAL" clId="{CC3790FB-E14B-459C-89E1-57FE8F476070}"/>
    <pc:docChg chg="">
      <pc:chgData name="Leyre AZCONA" userId="7bf4cdf6-d7f9-42a2-a40d-30fc4835e4bc" providerId="ADAL" clId="{CC3790FB-E14B-459C-89E1-57FE8F476070}" dt="2023-08-09T08:22:09.365" v="5"/>
      <pc:docMkLst>
        <pc:docMk/>
      </pc:docMkLst>
      <pc:sldChg chg="delCm">
        <pc:chgData name="Leyre AZCONA" userId="7bf4cdf6-d7f9-42a2-a40d-30fc4835e4bc" providerId="ADAL" clId="{CC3790FB-E14B-459C-89E1-57FE8F476070}" dt="2023-08-09T08:22:09.365" v="5"/>
        <pc:sldMkLst>
          <pc:docMk/>
          <pc:sldMk cId="0" sldId="258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Leyre AZCONA" userId="7bf4cdf6-d7f9-42a2-a40d-30fc4835e4bc" providerId="ADAL" clId="{CC3790FB-E14B-459C-89E1-57FE8F476070}" dt="2023-08-09T08:22:09.365" v="5"/>
              <pc2:cmMkLst xmlns:pc2="http://schemas.microsoft.com/office/powerpoint/2019/9/main/command">
                <pc:docMk/>
                <pc:sldMk cId="0" sldId="258"/>
                <pc2:cmMk id="{9E8DFA3E-493D-4625-9D30-A278B3F41593}"/>
              </pc2:cmMkLst>
            </pc226:cmChg>
            <pc226:cmChg xmlns:pc226="http://schemas.microsoft.com/office/powerpoint/2022/06/main/command" chg="del">
              <pc226:chgData name="Leyre AZCONA" userId="7bf4cdf6-d7f9-42a2-a40d-30fc4835e4bc" providerId="ADAL" clId="{CC3790FB-E14B-459C-89E1-57FE8F476070}" dt="2023-08-09T08:22:07.807" v="4"/>
              <pc2:cmMkLst xmlns:pc2="http://schemas.microsoft.com/office/powerpoint/2019/9/main/command">
                <pc:docMk/>
                <pc:sldMk cId="0" sldId="258"/>
                <pc2:cmMk id="{2A9AF55A-759D-4439-A4BB-3989FBE5B77F}"/>
              </pc2:cmMkLst>
            </pc226:cmChg>
          </p:ext>
        </pc:extLst>
      </pc:sldChg>
      <pc:sldChg chg="delCm">
        <pc:chgData name="Leyre AZCONA" userId="7bf4cdf6-d7f9-42a2-a40d-30fc4835e4bc" providerId="ADAL" clId="{CC3790FB-E14B-459C-89E1-57FE8F476070}" dt="2023-08-09T08:22:04.725" v="3"/>
        <pc:sldMkLst>
          <pc:docMk/>
          <pc:sldMk cId="3559229129" sldId="266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Leyre AZCONA" userId="7bf4cdf6-d7f9-42a2-a40d-30fc4835e4bc" providerId="ADAL" clId="{CC3790FB-E14B-459C-89E1-57FE8F476070}" dt="2023-08-09T08:22:04.725" v="3"/>
              <pc2:cmMkLst xmlns:pc2="http://schemas.microsoft.com/office/powerpoint/2019/9/main/command">
                <pc:docMk/>
                <pc:sldMk cId="3559229129" sldId="266"/>
                <pc2:cmMk id="{9E8DFA3E-493D-4625-9D30-A278B3F41593}"/>
              </pc2:cmMkLst>
            </pc226:cmChg>
            <pc226:cmChg xmlns:pc226="http://schemas.microsoft.com/office/powerpoint/2022/06/main/command" chg="del">
              <pc226:chgData name="Leyre AZCONA" userId="7bf4cdf6-d7f9-42a2-a40d-30fc4835e4bc" providerId="ADAL" clId="{CC3790FB-E14B-459C-89E1-57FE8F476070}" dt="2023-08-09T08:21:56.771" v="2"/>
              <pc2:cmMkLst xmlns:pc2="http://schemas.microsoft.com/office/powerpoint/2019/9/main/command">
                <pc:docMk/>
                <pc:sldMk cId="3559229129" sldId="266"/>
                <pc2:cmMk id="{2A9AF55A-759D-4439-A4BB-3989FBE5B77F}"/>
              </pc2:cmMkLst>
            </pc226:cmChg>
          </p:ext>
        </pc:extLst>
      </pc:sldChg>
      <pc:sldChg chg="delCm">
        <pc:chgData name="Leyre AZCONA" userId="7bf4cdf6-d7f9-42a2-a40d-30fc4835e4bc" providerId="ADAL" clId="{CC3790FB-E14B-459C-89E1-57FE8F476070}" dt="2023-08-09T08:21:41.406" v="1"/>
        <pc:sldMkLst>
          <pc:docMk/>
          <pc:sldMk cId="154108299" sldId="267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Leyre AZCONA" userId="7bf4cdf6-d7f9-42a2-a40d-30fc4835e4bc" providerId="ADAL" clId="{CC3790FB-E14B-459C-89E1-57FE8F476070}" dt="2023-08-09T08:21:41.406" v="1"/>
              <pc2:cmMkLst xmlns:pc2="http://schemas.microsoft.com/office/powerpoint/2019/9/main/command">
                <pc:docMk/>
                <pc:sldMk cId="154108299" sldId="267"/>
                <pc2:cmMk id="{9E8DFA3E-493D-4625-9D30-A278B3F41593}"/>
              </pc2:cmMkLst>
            </pc226:cmChg>
            <pc226:cmChg xmlns:pc226="http://schemas.microsoft.com/office/powerpoint/2022/06/main/command" chg="del">
              <pc226:chgData name="Leyre AZCONA" userId="7bf4cdf6-d7f9-42a2-a40d-30fc4835e4bc" providerId="ADAL" clId="{CC3790FB-E14B-459C-89E1-57FE8F476070}" dt="2023-08-09T08:21:35.156" v="0"/>
              <pc2:cmMkLst xmlns:pc2="http://schemas.microsoft.com/office/powerpoint/2019/9/main/command">
                <pc:docMk/>
                <pc:sldMk cId="154108299" sldId="267"/>
                <pc2:cmMk id="{2A9AF55A-759D-4439-A4BB-3989FBE5B77F}"/>
              </pc2:cmMkLst>
            </pc226:cmChg>
          </p:ext>
        </pc:extLst>
      </pc:sldChg>
    </pc:docChg>
  </pc:docChgLst>
  <pc:docChgLst>
    <pc:chgData name="Laura Corcuera" userId="f56d6a17-5a99-4c08-9fb0-d02a096391d6" providerId="ADAL" clId="{888F603B-F95C-491D-BCB2-28AC0463179C}"/>
    <pc:docChg chg="custSel modSld">
      <pc:chgData name="Laura Corcuera" userId="f56d6a17-5a99-4c08-9fb0-d02a096391d6" providerId="ADAL" clId="{888F603B-F95C-491D-BCB2-28AC0463179C}" dt="2023-07-19T13:13:18.768" v="55" actId="207"/>
      <pc:docMkLst>
        <pc:docMk/>
      </pc:docMkLst>
      <pc:sldChg chg="modSp mod">
        <pc:chgData name="Laura Corcuera" userId="f56d6a17-5a99-4c08-9fb0-d02a096391d6" providerId="ADAL" clId="{888F603B-F95C-491D-BCB2-28AC0463179C}" dt="2023-07-19T13:13:18.768" v="55" actId="207"/>
        <pc:sldMkLst>
          <pc:docMk/>
          <pc:sldMk cId="2210234756" sldId="265"/>
        </pc:sldMkLst>
        <pc:spChg chg="mod">
          <ac:chgData name="Laura Corcuera" userId="f56d6a17-5a99-4c08-9fb0-d02a096391d6" providerId="ADAL" clId="{888F603B-F95C-491D-BCB2-28AC0463179C}" dt="2023-07-19T13:13:18.768" v="55" actId="207"/>
          <ac:spMkLst>
            <pc:docMk/>
            <pc:sldMk cId="2210234756" sldId="265"/>
            <ac:spMk id="2" creationId="{2D560B25-517D-1938-7F21-65A0B79B5137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371600" y="3188970"/>
            <a:ext cx="15544800" cy="21602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743200" y="5760720"/>
            <a:ext cx="12801600" cy="25717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8/10/2023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1" i="0">
                <a:solidFill>
                  <a:srgbClr val="2E4061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3400" b="1" i="0">
                <a:solidFill>
                  <a:srgbClr val="376F90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8/10/2023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1" i="0">
                <a:solidFill>
                  <a:srgbClr val="2E4061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91440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941832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8/10/2023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19165"/>
            <a:ext cx="18286435" cy="10248629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10613587" y="759262"/>
            <a:ext cx="7675245" cy="7297420"/>
          </a:xfrm>
          <a:custGeom>
            <a:avLst/>
            <a:gdLst/>
            <a:ahLst/>
            <a:cxnLst/>
            <a:rect l="l" t="t" r="r" b="b"/>
            <a:pathLst>
              <a:path w="7675244" h="7297420">
                <a:moveTo>
                  <a:pt x="7675066" y="7297340"/>
                </a:moveTo>
                <a:lnTo>
                  <a:pt x="0" y="7297340"/>
                </a:lnTo>
                <a:lnTo>
                  <a:pt x="0" y="0"/>
                </a:lnTo>
                <a:lnTo>
                  <a:pt x="7675066" y="0"/>
                </a:lnTo>
                <a:lnTo>
                  <a:pt x="7675066" y="729734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1" i="0">
                <a:solidFill>
                  <a:srgbClr val="2E4061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8/10/2023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8/10/2023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2381249" cy="10286999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942219" y="865010"/>
            <a:ext cx="10403560" cy="13023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1" i="0">
                <a:solidFill>
                  <a:srgbClr val="2E4061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201843" y="3134211"/>
            <a:ext cx="15884313" cy="30867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400" b="1" i="0">
                <a:solidFill>
                  <a:srgbClr val="376F90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217920" y="9566910"/>
            <a:ext cx="585216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914400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8/10/2023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3167361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‹Nº›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215570" y="3500426"/>
            <a:ext cx="7045628" cy="222746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549400" marR="5080" indent="-1537335">
              <a:lnSpc>
                <a:spcPct val="117400"/>
              </a:lnSpc>
              <a:spcBef>
                <a:spcPts val="100"/>
              </a:spcBef>
            </a:pPr>
            <a:r>
              <a:rPr lang="es-ES" sz="4100" spc="50" dirty="0" smtClean="0">
                <a:solidFill>
                  <a:srgbClr val="36ABBC"/>
                </a:solidFill>
                <a:latin typeface="Trebuchet MS"/>
                <a:cs typeface="Trebuchet MS"/>
              </a:rPr>
              <a:t>	2023KO EUROESKUALDE</a:t>
            </a:r>
            <a:br>
              <a:rPr lang="es-ES" sz="4100" spc="50" dirty="0" smtClean="0">
                <a:solidFill>
                  <a:srgbClr val="36ABBC"/>
                </a:solidFill>
                <a:latin typeface="Trebuchet MS"/>
                <a:cs typeface="Trebuchet MS"/>
              </a:rPr>
            </a:br>
            <a:r>
              <a:rPr lang="es-ES" sz="4100" spc="50" dirty="0" smtClean="0">
                <a:solidFill>
                  <a:srgbClr val="36ABBC"/>
                </a:solidFill>
                <a:latin typeface="Trebuchet MS"/>
                <a:cs typeface="Trebuchet MS"/>
              </a:rPr>
              <a:t>BIO-OSASUN </a:t>
            </a:r>
            <a:r>
              <a:rPr lang="es-ES" sz="4100" spc="50" dirty="0" smtClean="0">
                <a:solidFill>
                  <a:srgbClr val="36ABBC"/>
                </a:solidFill>
                <a:latin typeface="Trebuchet MS"/>
                <a:cs typeface="Trebuchet MS"/>
              </a:rPr>
              <a:t>1. </a:t>
            </a:r>
            <a:r>
              <a:rPr lang="es-ES" sz="4100" spc="50" dirty="0" smtClean="0">
                <a:solidFill>
                  <a:srgbClr val="36ABBC"/>
                </a:solidFill>
                <a:latin typeface="Trebuchet MS"/>
                <a:cs typeface="Trebuchet MS"/>
              </a:rPr>
              <a:t>SARIA</a:t>
            </a:r>
            <a:endParaRPr sz="4100" spc="50">
              <a:solidFill>
                <a:srgbClr val="36ABBC"/>
              </a:solidFill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374588" y="3426649"/>
            <a:ext cx="5536780" cy="5338957"/>
          </a:xfrm>
          <a:prstGeom prst="rect">
            <a:avLst/>
          </a:prstGeom>
        </p:spPr>
      </p:pic>
      <p:sp>
        <p:nvSpPr>
          <p:cNvPr id="3" name="object 3"/>
          <p:cNvSpPr/>
          <p:nvPr/>
        </p:nvSpPr>
        <p:spPr>
          <a:xfrm>
            <a:off x="1028700" y="2722378"/>
            <a:ext cx="1047750" cy="1047750"/>
          </a:xfrm>
          <a:custGeom>
            <a:avLst/>
            <a:gdLst/>
            <a:ahLst/>
            <a:cxnLst/>
            <a:rect l="l" t="t" r="r" b="b"/>
            <a:pathLst>
              <a:path w="1047750" h="1047750">
                <a:moveTo>
                  <a:pt x="523874" y="1047749"/>
                </a:moveTo>
                <a:lnTo>
                  <a:pt x="485340" y="1046330"/>
                </a:lnTo>
                <a:lnTo>
                  <a:pt x="447006" y="1042080"/>
                </a:lnTo>
                <a:lnTo>
                  <a:pt x="409089" y="1035020"/>
                </a:lnTo>
                <a:lnTo>
                  <a:pt x="371802" y="1025191"/>
                </a:lnTo>
                <a:lnTo>
                  <a:pt x="335338" y="1012647"/>
                </a:lnTo>
                <a:lnTo>
                  <a:pt x="299889" y="997452"/>
                </a:lnTo>
                <a:lnTo>
                  <a:pt x="265654" y="979689"/>
                </a:lnTo>
                <a:lnTo>
                  <a:pt x="232825" y="959460"/>
                </a:lnTo>
                <a:lnTo>
                  <a:pt x="201573" y="936872"/>
                </a:lnTo>
                <a:lnTo>
                  <a:pt x="172061" y="912040"/>
                </a:lnTo>
                <a:lnTo>
                  <a:pt x="144457" y="885105"/>
                </a:lnTo>
                <a:lnTo>
                  <a:pt x="118914" y="856217"/>
                </a:lnTo>
                <a:lnTo>
                  <a:pt x="95564" y="825529"/>
                </a:lnTo>
                <a:lnTo>
                  <a:pt x="74532" y="793200"/>
                </a:lnTo>
                <a:lnTo>
                  <a:pt x="55935" y="759411"/>
                </a:lnTo>
                <a:lnTo>
                  <a:pt x="39877" y="724353"/>
                </a:lnTo>
                <a:lnTo>
                  <a:pt x="26441" y="688208"/>
                </a:lnTo>
                <a:lnTo>
                  <a:pt x="15699" y="651166"/>
                </a:lnTo>
                <a:lnTo>
                  <a:pt x="7711" y="613433"/>
                </a:lnTo>
                <a:lnTo>
                  <a:pt x="2522" y="575223"/>
                </a:lnTo>
                <a:lnTo>
                  <a:pt x="157" y="536735"/>
                </a:lnTo>
                <a:lnTo>
                  <a:pt x="0" y="523874"/>
                </a:lnTo>
                <a:lnTo>
                  <a:pt x="157" y="511014"/>
                </a:lnTo>
                <a:lnTo>
                  <a:pt x="2522" y="472526"/>
                </a:lnTo>
                <a:lnTo>
                  <a:pt x="7711" y="434316"/>
                </a:lnTo>
                <a:lnTo>
                  <a:pt x="15699" y="396583"/>
                </a:lnTo>
                <a:lnTo>
                  <a:pt x="26441" y="359541"/>
                </a:lnTo>
                <a:lnTo>
                  <a:pt x="39877" y="323396"/>
                </a:lnTo>
                <a:lnTo>
                  <a:pt x="55935" y="288338"/>
                </a:lnTo>
                <a:lnTo>
                  <a:pt x="74532" y="254549"/>
                </a:lnTo>
                <a:lnTo>
                  <a:pt x="95564" y="222220"/>
                </a:lnTo>
                <a:lnTo>
                  <a:pt x="118914" y="191532"/>
                </a:lnTo>
                <a:lnTo>
                  <a:pt x="144457" y="162644"/>
                </a:lnTo>
                <a:lnTo>
                  <a:pt x="172061" y="135708"/>
                </a:lnTo>
                <a:lnTo>
                  <a:pt x="201573" y="110877"/>
                </a:lnTo>
                <a:lnTo>
                  <a:pt x="232825" y="88288"/>
                </a:lnTo>
                <a:lnTo>
                  <a:pt x="265654" y="68059"/>
                </a:lnTo>
                <a:lnTo>
                  <a:pt x="299889" y="50297"/>
                </a:lnTo>
                <a:lnTo>
                  <a:pt x="335338" y="35101"/>
                </a:lnTo>
                <a:lnTo>
                  <a:pt x="371802" y="22557"/>
                </a:lnTo>
                <a:lnTo>
                  <a:pt x="409089" y="12729"/>
                </a:lnTo>
                <a:lnTo>
                  <a:pt x="447006" y="5669"/>
                </a:lnTo>
                <a:lnTo>
                  <a:pt x="485340" y="1418"/>
                </a:lnTo>
                <a:lnTo>
                  <a:pt x="523874" y="0"/>
                </a:lnTo>
                <a:lnTo>
                  <a:pt x="536735" y="157"/>
                </a:lnTo>
                <a:lnTo>
                  <a:pt x="575223" y="2522"/>
                </a:lnTo>
                <a:lnTo>
                  <a:pt x="613433" y="7711"/>
                </a:lnTo>
                <a:lnTo>
                  <a:pt x="651166" y="15699"/>
                </a:lnTo>
                <a:lnTo>
                  <a:pt x="688208" y="26441"/>
                </a:lnTo>
                <a:lnTo>
                  <a:pt x="724353" y="39877"/>
                </a:lnTo>
                <a:lnTo>
                  <a:pt x="759411" y="55935"/>
                </a:lnTo>
                <a:lnTo>
                  <a:pt x="793200" y="74532"/>
                </a:lnTo>
                <a:lnTo>
                  <a:pt x="825529" y="95564"/>
                </a:lnTo>
                <a:lnTo>
                  <a:pt x="856217" y="118914"/>
                </a:lnTo>
                <a:lnTo>
                  <a:pt x="885105" y="144457"/>
                </a:lnTo>
                <a:lnTo>
                  <a:pt x="912040" y="172061"/>
                </a:lnTo>
                <a:lnTo>
                  <a:pt x="936872" y="201573"/>
                </a:lnTo>
                <a:lnTo>
                  <a:pt x="959460" y="232825"/>
                </a:lnTo>
                <a:lnTo>
                  <a:pt x="979689" y="265654"/>
                </a:lnTo>
                <a:lnTo>
                  <a:pt x="997452" y="299889"/>
                </a:lnTo>
                <a:lnTo>
                  <a:pt x="1012648" y="335338"/>
                </a:lnTo>
                <a:lnTo>
                  <a:pt x="1025191" y="371802"/>
                </a:lnTo>
                <a:lnTo>
                  <a:pt x="1035020" y="409089"/>
                </a:lnTo>
                <a:lnTo>
                  <a:pt x="1042080" y="447006"/>
                </a:lnTo>
                <a:lnTo>
                  <a:pt x="1046330" y="485340"/>
                </a:lnTo>
                <a:lnTo>
                  <a:pt x="1047749" y="523874"/>
                </a:lnTo>
                <a:lnTo>
                  <a:pt x="1047592" y="536735"/>
                </a:lnTo>
                <a:lnTo>
                  <a:pt x="1045227" y="575223"/>
                </a:lnTo>
                <a:lnTo>
                  <a:pt x="1040038" y="613433"/>
                </a:lnTo>
                <a:lnTo>
                  <a:pt x="1032050" y="651166"/>
                </a:lnTo>
                <a:lnTo>
                  <a:pt x="1021307" y="688208"/>
                </a:lnTo>
                <a:lnTo>
                  <a:pt x="1007872" y="724353"/>
                </a:lnTo>
                <a:lnTo>
                  <a:pt x="991814" y="759411"/>
                </a:lnTo>
                <a:lnTo>
                  <a:pt x="973217" y="793200"/>
                </a:lnTo>
                <a:lnTo>
                  <a:pt x="952184" y="825529"/>
                </a:lnTo>
                <a:lnTo>
                  <a:pt x="928835" y="856217"/>
                </a:lnTo>
                <a:lnTo>
                  <a:pt x="903292" y="885105"/>
                </a:lnTo>
                <a:lnTo>
                  <a:pt x="875688" y="912040"/>
                </a:lnTo>
                <a:lnTo>
                  <a:pt x="846176" y="936872"/>
                </a:lnTo>
                <a:lnTo>
                  <a:pt x="814924" y="959460"/>
                </a:lnTo>
                <a:lnTo>
                  <a:pt x="782095" y="979689"/>
                </a:lnTo>
                <a:lnTo>
                  <a:pt x="747860" y="997452"/>
                </a:lnTo>
                <a:lnTo>
                  <a:pt x="712411" y="1012648"/>
                </a:lnTo>
                <a:lnTo>
                  <a:pt x="675947" y="1025191"/>
                </a:lnTo>
                <a:lnTo>
                  <a:pt x="638660" y="1035020"/>
                </a:lnTo>
                <a:lnTo>
                  <a:pt x="600743" y="1042080"/>
                </a:lnTo>
                <a:lnTo>
                  <a:pt x="562409" y="1046330"/>
                </a:lnTo>
                <a:lnTo>
                  <a:pt x="523874" y="1047749"/>
                </a:lnTo>
                <a:close/>
              </a:path>
            </a:pathLst>
          </a:custGeom>
          <a:solidFill>
            <a:srgbClr val="12538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956538" y="4072889"/>
            <a:ext cx="4510405" cy="12700"/>
          </a:xfrm>
          <a:custGeom>
            <a:avLst/>
            <a:gdLst/>
            <a:ahLst/>
            <a:cxnLst/>
            <a:rect l="l" t="t" r="r" b="b"/>
            <a:pathLst>
              <a:path w="4510405" h="12700">
                <a:moveTo>
                  <a:pt x="4510024" y="254"/>
                </a:moveTo>
                <a:lnTo>
                  <a:pt x="415264" y="254"/>
                </a:lnTo>
                <a:lnTo>
                  <a:pt x="91084" y="0"/>
                </a:lnTo>
                <a:lnTo>
                  <a:pt x="7048" y="254"/>
                </a:lnTo>
                <a:lnTo>
                  <a:pt x="0" y="254"/>
                </a:lnTo>
                <a:lnTo>
                  <a:pt x="0" y="12433"/>
                </a:lnTo>
                <a:lnTo>
                  <a:pt x="4123512" y="12433"/>
                </a:lnTo>
                <a:lnTo>
                  <a:pt x="4455109" y="12687"/>
                </a:lnTo>
                <a:lnTo>
                  <a:pt x="4502836" y="12433"/>
                </a:lnTo>
                <a:lnTo>
                  <a:pt x="4510024" y="12433"/>
                </a:lnTo>
                <a:lnTo>
                  <a:pt x="4510024" y="254"/>
                </a:lnTo>
                <a:close/>
              </a:path>
            </a:pathLst>
          </a:custGeom>
          <a:solidFill>
            <a:srgbClr val="18181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956538" y="5866015"/>
            <a:ext cx="4510405" cy="12700"/>
          </a:xfrm>
          <a:custGeom>
            <a:avLst/>
            <a:gdLst/>
            <a:ahLst/>
            <a:cxnLst/>
            <a:rect l="l" t="t" r="r" b="b"/>
            <a:pathLst>
              <a:path w="4510405" h="12700">
                <a:moveTo>
                  <a:pt x="4510024" y="254"/>
                </a:moveTo>
                <a:lnTo>
                  <a:pt x="415264" y="254"/>
                </a:lnTo>
                <a:lnTo>
                  <a:pt x="91084" y="0"/>
                </a:lnTo>
                <a:lnTo>
                  <a:pt x="7048" y="254"/>
                </a:lnTo>
                <a:lnTo>
                  <a:pt x="0" y="254"/>
                </a:lnTo>
                <a:lnTo>
                  <a:pt x="0" y="12433"/>
                </a:lnTo>
                <a:lnTo>
                  <a:pt x="4123512" y="12433"/>
                </a:lnTo>
                <a:lnTo>
                  <a:pt x="4455109" y="12687"/>
                </a:lnTo>
                <a:lnTo>
                  <a:pt x="4502836" y="12433"/>
                </a:lnTo>
                <a:lnTo>
                  <a:pt x="4510024" y="12433"/>
                </a:lnTo>
                <a:lnTo>
                  <a:pt x="4510024" y="254"/>
                </a:lnTo>
                <a:close/>
              </a:path>
            </a:pathLst>
          </a:custGeom>
          <a:solidFill>
            <a:srgbClr val="18181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956538" y="7659141"/>
            <a:ext cx="4510405" cy="12700"/>
          </a:xfrm>
          <a:custGeom>
            <a:avLst/>
            <a:gdLst/>
            <a:ahLst/>
            <a:cxnLst/>
            <a:rect l="l" t="t" r="r" b="b"/>
            <a:pathLst>
              <a:path w="4510405" h="12700">
                <a:moveTo>
                  <a:pt x="4510024" y="254"/>
                </a:moveTo>
                <a:lnTo>
                  <a:pt x="415264" y="254"/>
                </a:lnTo>
                <a:lnTo>
                  <a:pt x="91084" y="0"/>
                </a:lnTo>
                <a:lnTo>
                  <a:pt x="7048" y="254"/>
                </a:lnTo>
                <a:lnTo>
                  <a:pt x="0" y="254"/>
                </a:lnTo>
                <a:lnTo>
                  <a:pt x="0" y="12433"/>
                </a:lnTo>
                <a:lnTo>
                  <a:pt x="4123512" y="12433"/>
                </a:lnTo>
                <a:lnTo>
                  <a:pt x="4455109" y="12687"/>
                </a:lnTo>
                <a:lnTo>
                  <a:pt x="4502836" y="12433"/>
                </a:lnTo>
                <a:lnTo>
                  <a:pt x="4510024" y="12433"/>
                </a:lnTo>
                <a:lnTo>
                  <a:pt x="4510024" y="254"/>
                </a:lnTo>
                <a:close/>
              </a:path>
            </a:pathLst>
          </a:custGeom>
          <a:solidFill>
            <a:srgbClr val="18181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028700" y="4485264"/>
            <a:ext cx="1047750" cy="1047750"/>
          </a:xfrm>
          <a:custGeom>
            <a:avLst/>
            <a:gdLst/>
            <a:ahLst/>
            <a:cxnLst/>
            <a:rect l="l" t="t" r="r" b="b"/>
            <a:pathLst>
              <a:path w="1047750" h="1047750">
                <a:moveTo>
                  <a:pt x="523874" y="1047749"/>
                </a:moveTo>
                <a:lnTo>
                  <a:pt x="485340" y="1046330"/>
                </a:lnTo>
                <a:lnTo>
                  <a:pt x="447006" y="1042080"/>
                </a:lnTo>
                <a:lnTo>
                  <a:pt x="409089" y="1035020"/>
                </a:lnTo>
                <a:lnTo>
                  <a:pt x="371802" y="1025191"/>
                </a:lnTo>
                <a:lnTo>
                  <a:pt x="335338" y="1012647"/>
                </a:lnTo>
                <a:lnTo>
                  <a:pt x="299889" y="997452"/>
                </a:lnTo>
                <a:lnTo>
                  <a:pt x="265654" y="979689"/>
                </a:lnTo>
                <a:lnTo>
                  <a:pt x="232825" y="959460"/>
                </a:lnTo>
                <a:lnTo>
                  <a:pt x="201573" y="936872"/>
                </a:lnTo>
                <a:lnTo>
                  <a:pt x="172061" y="912040"/>
                </a:lnTo>
                <a:lnTo>
                  <a:pt x="144457" y="885105"/>
                </a:lnTo>
                <a:lnTo>
                  <a:pt x="118914" y="856217"/>
                </a:lnTo>
                <a:lnTo>
                  <a:pt x="95564" y="825529"/>
                </a:lnTo>
                <a:lnTo>
                  <a:pt x="74532" y="793200"/>
                </a:lnTo>
                <a:lnTo>
                  <a:pt x="55935" y="759411"/>
                </a:lnTo>
                <a:lnTo>
                  <a:pt x="39877" y="724353"/>
                </a:lnTo>
                <a:lnTo>
                  <a:pt x="26441" y="688208"/>
                </a:lnTo>
                <a:lnTo>
                  <a:pt x="15699" y="651166"/>
                </a:lnTo>
                <a:lnTo>
                  <a:pt x="7711" y="613433"/>
                </a:lnTo>
                <a:lnTo>
                  <a:pt x="2522" y="575223"/>
                </a:lnTo>
                <a:lnTo>
                  <a:pt x="157" y="536735"/>
                </a:lnTo>
                <a:lnTo>
                  <a:pt x="0" y="523874"/>
                </a:lnTo>
                <a:lnTo>
                  <a:pt x="157" y="511014"/>
                </a:lnTo>
                <a:lnTo>
                  <a:pt x="2522" y="472526"/>
                </a:lnTo>
                <a:lnTo>
                  <a:pt x="7711" y="434316"/>
                </a:lnTo>
                <a:lnTo>
                  <a:pt x="15699" y="396583"/>
                </a:lnTo>
                <a:lnTo>
                  <a:pt x="26441" y="359541"/>
                </a:lnTo>
                <a:lnTo>
                  <a:pt x="39877" y="323396"/>
                </a:lnTo>
                <a:lnTo>
                  <a:pt x="55935" y="288338"/>
                </a:lnTo>
                <a:lnTo>
                  <a:pt x="74532" y="254549"/>
                </a:lnTo>
                <a:lnTo>
                  <a:pt x="95564" y="222220"/>
                </a:lnTo>
                <a:lnTo>
                  <a:pt x="118914" y="191532"/>
                </a:lnTo>
                <a:lnTo>
                  <a:pt x="144457" y="162644"/>
                </a:lnTo>
                <a:lnTo>
                  <a:pt x="172061" y="135708"/>
                </a:lnTo>
                <a:lnTo>
                  <a:pt x="201573" y="110877"/>
                </a:lnTo>
                <a:lnTo>
                  <a:pt x="232825" y="88288"/>
                </a:lnTo>
                <a:lnTo>
                  <a:pt x="265654" y="68059"/>
                </a:lnTo>
                <a:lnTo>
                  <a:pt x="299889" y="50297"/>
                </a:lnTo>
                <a:lnTo>
                  <a:pt x="335338" y="35101"/>
                </a:lnTo>
                <a:lnTo>
                  <a:pt x="371802" y="22557"/>
                </a:lnTo>
                <a:lnTo>
                  <a:pt x="409089" y="12729"/>
                </a:lnTo>
                <a:lnTo>
                  <a:pt x="447006" y="5669"/>
                </a:lnTo>
                <a:lnTo>
                  <a:pt x="485340" y="1418"/>
                </a:lnTo>
                <a:lnTo>
                  <a:pt x="523874" y="0"/>
                </a:lnTo>
                <a:lnTo>
                  <a:pt x="536735" y="157"/>
                </a:lnTo>
                <a:lnTo>
                  <a:pt x="575223" y="2522"/>
                </a:lnTo>
                <a:lnTo>
                  <a:pt x="613433" y="7711"/>
                </a:lnTo>
                <a:lnTo>
                  <a:pt x="651166" y="15699"/>
                </a:lnTo>
                <a:lnTo>
                  <a:pt x="688208" y="26441"/>
                </a:lnTo>
                <a:lnTo>
                  <a:pt x="724353" y="39877"/>
                </a:lnTo>
                <a:lnTo>
                  <a:pt x="759411" y="55935"/>
                </a:lnTo>
                <a:lnTo>
                  <a:pt x="793200" y="74532"/>
                </a:lnTo>
                <a:lnTo>
                  <a:pt x="825529" y="95564"/>
                </a:lnTo>
                <a:lnTo>
                  <a:pt x="856217" y="118914"/>
                </a:lnTo>
                <a:lnTo>
                  <a:pt x="885105" y="144457"/>
                </a:lnTo>
                <a:lnTo>
                  <a:pt x="912040" y="172061"/>
                </a:lnTo>
                <a:lnTo>
                  <a:pt x="936872" y="201573"/>
                </a:lnTo>
                <a:lnTo>
                  <a:pt x="959460" y="232825"/>
                </a:lnTo>
                <a:lnTo>
                  <a:pt x="979689" y="265654"/>
                </a:lnTo>
                <a:lnTo>
                  <a:pt x="997452" y="299889"/>
                </a:lnTo>
                <a:lnTo>
                  <a:pt x="1012648" y="335338"/>
                </a:lnTo>
                <a:lnTo>
                  <a:pt x="1025191" y="371802"/>
                </a:lnTo>
                <a:lnTo>
                  <a:pt x="1035020" y="409089"/>
                </a:lnTo>
                <a:lnTo>
                  <a:pt x="1042080" y="447006"/>
                </a:lnTo>
                <a:lnTo>
                  <a:pt x="1046330" y="485340"/>
                </a:lnTo>
                <a:lnTo>
                  <a:pt x="1047749" y="523874"/>
                </a:lnTo>
                <a:lnTo>
                  <a:pt x="1047592" y="536735"/>
                </a:lnTo>
                <a:lnTo>
                  <a:pt x="1045227" y="575223"/>
                </a:lnTo>
                <a:lnTo>
                  <a:pt x="1040038" y="613433"/>
                </a:lnTo>
                <a:lnTo>
                  <a:pt x="1032050" y="651166"/>
                </a:lnTo>
                <a:lnTo>
                  <a:pt x="1021307" y="688208"/>
                </a:lnTo>
                <a:lnTo>
                  <a:pt x="1007872" y="724353"/>
                </a:lnTo>
                <a:lnTo>
                  <a:pt x="991814" y="759411"/>
                </a:lnTo>
                <a:lnTo>
                  <a:pt x="973217" y="793200"/>
                </a:lnTo>
                <a:lnTo>
                  <a:pt x="952184" y="825529"/>
                </a:lnTo>
                <a:lnTo>
                  <a:pt x="928835" y="856217"/>
                </a:lnTo>
                <a:lnTo>
                  <a:pt x="903292" y="885105"/>
                </a:lnTo>
                <a:lnTo>
                  <a:pt x="875688" y="912040"/>
                </a:lnTo>
                <a:lnTo>
                  <a:pt x="846176" y="936872"/>
                </a:lnTo>
                <a:lnTo>
                  <a:pt x="814924" y="959460"/>
                </a:lnTo>
                <a:lnTo>
                  <a:pt x="782095" y="979689"/>
                </a:lnTo>
                <a:lnTo>
                  <a:pt x="747860" y="997452"/>
                </a:lnTo>
                <a:lnTo>
                  <a:pt x="712411" y="1012648"/>
                </a:lnTo>
                <a:lnTo>
                  <a:pt x="675947" y="1025191"/>
                </a:lnTo>
                <a:lnTo>
                  <a:pt x="638660" y="1035020"/>
                </a:lnTo>
                <a:lnTo>
                  <a:pt x="600743" y="1042080"/>
                </a:lnTo>
                <a:lnTo>
                  <a:pt x="562409" y="1046330"/>
                </a:lnTo>
                <a:lnTo>
                  <a:pt x="523874" y="1047749"/>
                </a:lnTo>
                <a:close/>
              </a:path>
            </a:pathLst>
          </a:custGeom>
          <a:solidFill>
            <a:srgbClr val="12538A">
              <a:alpha val="697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028700" y="6271573"/>
            <a:ext cx="1047750" cy="1047750"/>
          </a:xfrm>
          <a:custGeom>
            <a:avLst/>
            <a:gdLst/>
            <a:ahLst/>
            <a:cxnLst/>
            <a:rect l="l" t="t" r="r" b="b"/>
            <a:pathLst>
              <a:path w="1047750" h="1047750">
                <a:moveTo>
                  <a:pt x="523874" y="1047749"/>
                </a:moveTo>
                <a:lnTo>
                  <a:pt x="485340" y="1046330"/>
                </a:lnTo>
                <a:lnTo>
                  <a:pt x="447006" y="1042080"/>
                </a:lnTo>
                <a:lnTo>
                  <a:pt x="409089" y="1035020"/>
                </a:lnTo>
                <a:lnTo>
                  <a:pt x="371802" y="1025191"/>
                </a:lnTo>
                <a:lnTo>
                  <a:pt x="335338" y="1012647"/>
                </a:lnTo>
                <a:lnTo>
                  <a:pt x="299889" y="997452"/>
                </a:lnTo>
                <a:lnTo>
                  <a:pt x="265654" y="979689"/>
                </a:lnTo>
                <a:lnTo>
                  <a:pt x="232825" y="959460"/>
                </a:lnTo>
                <a:lnTo>
                  <a:pt x="201573" y="936872"/>
                </a:lnTo>
                <a:lnTo>
                  <a:pt x="172061" y="912040"/>
                </a:lnTo>
                <a:lnTo>
                  <a:pt x="144457" y="885105"/>
                </a:lnTo>
                <a:lnTo>
                  <a:pt x="118914" y="856217"/>
                </a:lnTo>
                <a:lnTo>
                  <a:pt x="95564" y="825529"/>
                </a:lnTo>
                <a:lnTo>
                  <a:pt x="74532" y="793200"/>
                </a:lnTo>
                <a:lnTo>
                  <a:pt x="55935" y="759411"/>
                </a:lnTo>
                <a:lnTo>
                  <a:pt x="39877" y="724353"/>
                </a:lnTo>
                <a:lnTo>
                  <a:pt x="26441" y="688208"/>
                </a:lnTo>
                <a:lnTo>
                  <a:pt x="15699" y="651166"/>
                </a:lnTo>
                <a:lnTo>
                  <a:pt x="7711" y="613433"/>
                </a:lnTo>
                <a:lnTo>
                  <a:pt x="2522" y="575223"/>
                </a:lnTo>
                <a:lnTo>
                  <a:pt x="157" y="536735"/>
                </a:lnTo>
                <a:lnTo>
                  <a:pt x="0" y="523874"/>
                </a:lnTo>
                <a:lnTo>
                  <a:pt x="157" y="511014"/>
                </a:lnTo>
                <a:lnTo>
                  <a:pt x="2522" y="472526"/>
                </a:lnTo>
                <a:lnTo>
                  <a:pt x="7711" y="434316"/>
                </a:lnTo>
                <a:lnTo>
                  <a:pt x="15699" y="396583"/>
                </a:lnTo>
                <a:lnTo>
                  <a:pt x="26441" y="359541"/>
                </a:lnTo>
                <a:lnTo>
                  <a:pt x="39877" y="323396"/>
                </a:lnTo>
                <a:lnTo>
                  <a:pt x="55935" y="288338"/>
                </a:lnTo>
                <a:lnTo>
                  <a:pt x="74532" y="254549"/>
                </a:lnTo>
                <a:lnTo>
                  <a:pt x="95564" y="222220"/>
                </a:lnTo>
                <a:lnTo>
                  <a:pt x="118914" y="191532"/>
                </a:lnTo>
                <a:lnTo>
                  <a:pt x="144457" y="162644"/>
                </a:lnTo>
                <a:lnTo>
                  <a:pt x="172061" y="135708"/>
                </a:lnTo>
                <a:lnTo>
                  <a:pt x="201573" y="110877"/>
                </a:lnTo>
                <a:lnTo>
                  <a:pt x="232825" y="88288"/>
                </a:lnTo>
                <a:lnTo>
                  <a:pt x="265654" y="68059"/>
                </a:lnTo>
                <a:lnTo>
                  <a:pt x="299889" y="50297"/>
                </a:lnTo>
                <a:lnTo>
                  <a:pt x="335338" y="35101"/>
                </a:lnTo>
                <a:lnTo>
                  <a:pt x="371802" y="22557"/>
                </a:lnTo>
                <a:lnTo>
                  <a:pt x="409089" y="12729"/>
                </a:lnTo>
                <a:lnTo>
                  <a:pt x="447006" y="5669"/>
                </a:lnTo>
                <a:lnTo>
                  <a:pt x="485340" y="1418"/>
                </a:lnTo>
                <a:lnTo>
                  <a:pt x="523874" y="0"/>
                </a:lnTo>
                <a:lnTo>
                  <a:pt x="536735" y="157"/>
                </a:lnTo>
                <a:lnTo>
                  <a:pt x="575223" y="2522"/>
                </a:lnTo>
                <a:lnTo>
                  <a:pt x="613433" y="7711"/>
                </a:lnTo>
                <a:lnTo>
                  <a:pt x="651166" y="15699"/>
                </a:lnTo>
                <a:lnTo>
                  <a:pt x="688208" y="26441"/>
                </a:lnTo>
                <a:lnTo>
                  <a:pt x="724353" y="39877"/>
                </a:lnTo>
                <a:lnTo>
                  <a:pt x="759411" y="55935"/>
                </a:lnTo>
                <a:lnTo>
                  <a:pt x="793200" y="74532"/>
                </a:lnTo>
                <a:lnTo>
                  <a:pt x="825529" y="95564"/>
                </a:lnTo>
                <a:lnTo>
                  <a:pt x="856217" y="118914"/>
                </a:lnTo>
                <a:lnTo>
                  <a:pt x="885105" y="144457"/>
                </a:lnTo>
                <a:lnTo>
                  <a:pt x="912040" y="172061"/>
                </a:lnTo>
                <a:lnTo>
                  <a:pt x="936872" y="201573"/>
                </a:lnTo>
                <a:lnTo>
                  <a:pt x="959460" y="232825"/>
                </a:lnTo>
                <a:lnTo>
                  <a:pt x="979689" y="265654"/>
                </a:lnTo>
                <a:lnTo>
                  <a:pt x="997452" y="299889"/>
                </a:lnTo>
                <a:lnTo>
                  <a:pt x="1012648" y="335338"/>
                </a:lnTo>
                <a:lnTo>
                  <a:pt x="1025191" y="371802"/>
                </a:lnTo>
                <a:lnTo>
                  <a:pt x="1035020" y="409089"/>
                </a:lnTo>
                <a:lnTo>
                  <a:pt x="1042080" y="447006"/>
                </a:lnTo>
                <a:lnTo>
                  <a:pt x="1046330" y="485340"/>
                </a:lnTo>
                <a:lnTo>
                  <a:pt x="1047749" y="523874"/>
                </a:lnTo>
                <a:lnTo>
                  <a:pt x="1047592" y="536735"/>
                </a:lnTo>
                <a:lnTo>
                  <a:pt x="1045227" y="575223"/>
                </a:lnTo>
                <a:lnTo>
                  <a:pt x="1040038" y="613433"/>
                </a:lnTo>
                <a:lnTo>
                  <a:pt x="1032050" y="651166"/>
                </a:lnTo>
                <a:lnTo>
                  <a:pt x="1021307" y="688208"/>
                </a:lnTo>
                <a:lnTo>
                  <a:pt x="1007872" y="724353"/>
                </a:lnTo>
                <a:lnTo>
                  <a:pt x="991814" y="759411"/>
                </a:lnTo>
                <a:lnTo>
                  <a:pt x="973217" y="793200"/>
                </a:lnTo>
                <a:lnTo>
                  <a:pt x="952184" y="825529"/>
                </a:lnTo>
                <a:lnTo>
                  <a:pt x="928835" y="856217"/>
                </a:lnTo>
                <a:lnTo>
                  <a:pt x="903292" y="885105"/>
                </a:lnTo>
                <a:lnTo>
                  <a:pt x="875688" y="912040"/>
                </a:lnTo>
                <a:lnTo>
                  <a:pt x="846176" y="936872"/>
                </a:lnTo>
                <a:lnTo>
                  <a:pt x="814924" y="959460"/>
                </a:lnTo>
                <a:lnTo>
                  <a:pt x="782095" y="979689"/>
                </a:lnTo>
                <a:lnTo>
                  <a:pt x="747860" y="997452"/>
                </a:lnTo>
                <a:lnTo>
                  <a:pt x="712411" y="1012648"/>
                </a:lnTo>
                <a:lnTo>
                  <a:pt x="675947" y="1025191"/>
                </a:lnTo>
                <a:lnTo>
                  <a:pt x="638660" y="1035020"/>
                </a:lnTo>
                <a:lnTo>
                  <a:pt x="600743" y="1042080"/>
                </a:lnTo>
                <a:lnTo>
                  <a:pt x="562409" y="1046330"/>
                </a:lnTo>
                <a:lnTo>
                  <a:pt x="523874" y="1047749"/>
                </a:lnTo>
                <a:close/>
              </a:path>
            </a:pathLst>
          </a:custGeom>
          <a:solidFill>
            <a:srgbClr val="2B91D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028700" y="8052432"/>
            <a:ext cx="1047750" cy="1047750"/>
          </a:xfrm>
          <a:custGeom>
            <a:avLst/>
            <a:gdLst/>
            <a:ahLst/>
            <a:cxnLst/>
            <a:rect l="l" t="t" r="r" b="b"/>
            <a:pathLst>
              <a:path w="1047750" h="1047750">
                <a:moveTo>
                  <a:pt x="523874" y="1047749"/>
                </a:moveTo>
                <a:lnTo>
                  <a:pt x="485340" y="1046330"/>
                </a:lnTo>
                <a:lnTo>
                  <a:pt x="447006" y="1042080"/>
                </a:lnTo>
                <a:lnTo>
                  <a:pt x="409089" y="1035020"/>
                </a:lnTo>
                <a:lnTo>
                  <a:pt x="371802" y="1025191"/>
                </a:lnTo>
                <a:lnTo>
                  <a:pt x="335338" y="1012647"/>
                </a:lnTo>
                <a:lnTo>
                  <a:pt x="299889" y="997452"/>
                </a:lnTo>
                <a:lnTo>
                  <a:pt x="265654" y="979689"/>
                </a:lnTo>
                <a:lnTo>
                  <a:pt x="232825" y="959460"/>
                </a:lnTo>
                <a:lnTo>
                  <a:pt x="201573" y="936872"/>
                </a:lnTo>
                <a:lnTo>
                  <a:pt x="172061" y="912040"/>
                </a:lnTo>
                <a:lnTo>
                  <a:pt x="144457" y="885105"/>
                </a:lnTo>
                <a:lnTo>
                  <a:pt x="118914" y="856217"/>
                </a:lnTo>
                <a:lnTo>
                  <a:pt x="95564" y="825529"/>
                </a:lnTo>
                <a:lnTo>
                  <a:pt x="74532" y="793200"/>
                </a:lnTo>
                <a:lnTo>
                  <a:pt x="55935" y="759411"/>
                </a:lnTo>
                <a:lnTo>
                  <a:pt x="39877" y="724353"/>
                </a:lnTo>
                <a:lnTo>
                  <a:pt x="26441" y="688208"/>
                </a:lnTo>
                <a:lnTo>
                  <a:pt x="15699" y="651166"/>
                </a:lnTo>
                <a:lnTo>
                  <a:pt x="7711" y="613433"/>
                </a:lnTo>
                <a:lnTo>
                  <a:pt x="2522" y="575223"/>
                </a:lnTo>
                <a:lnTo>
                  <a:pt x="157" y="536735"/>
                </a:lnTo>
                <a:lnTo>
                  <a:pt x="0" y="523874"/>
                </a:lnTo>
                <a:lnTo>
                  <a:pt x="157" y="511014"/>
                </a:lnTo>
                <a:lnTo>
                  <a:pt x="2522" y="472526"/>
                </a:lnTo>
                <a:lnTo>
                  <a:pt x="7711" y="434316"/>
                </a:lnTo>
                <a:lnTo>
                  <a:pt x="15699" y="396583"/>
                </a:lnTo>
                <a:lnTo>
                  <a:pt x="26441" y="359541"/>
                </a:lnTo>
                <a:lnTo>
                  <a:pt x="39877" y="323396"/>
                </a:lnTo>
                <a:lnTo>
                  <a:pt x="55935" y="288338"/>
                </a:lnTo>
                <a:lnTo>
                  <a:pt x="74532" y="254549"/>
                </a:lnTo>
                <a:lnTo>
                  <a:pt x="95564" y="222220"/>
                </a:lnTo>
                <a:lnTo>
                  <a:pt x="118914" y="191532"/>
                </a:lnTo>
                <a:lnTo>
                  <a:pt x="144457" y="162644"/>
                </a:lnTo>
                <a:lnTo>
                  <a:pt x="172061" y="135708"/>
                </a:lnTo>
                <a:lnTo>
                  <a:pt x="201573" y="110877"/>
                </a:lnTo>
                <a:lnTo>
                  <a:pt x="232825" y="88288"/>
                </a:lnTo>
                <a:lnTo>
                  <a:pt x="265654" y="68059"/>
                </a:lnTo>
                <a:lnTo>
                  <a:pt x="299889" y="50297"/>
                </a:lnTo>
                <a:lnTo>
                  <a:pt x="335338" y="35101"/>
                </a:lnTo>
                <a:lnTo>
                  <a:pt x="371802" y="22557"/>
                </a:lnTo>
                <a:lnTo>
                  <a:pt x="409089" y="12729"/>
                </a:lnTo>
                <a:lnTo>
                  <a:pt x="447006" y="5669"/>
                </a:lnTo>
                <a:lnTo>
                  <a:pt x="485340" y="1418"/>
                </a:lnTo>
                <a:lnTo>
                  <a:pt x="523874" y="0"/>
                </a:lnTo>
                <a:lnTo>
                  <a:pt x="536735" y="157"/>
                </a:lnTo>
                <a:lnTo>
                  <a:pt x="575223" y="2522"/>
                </a:lnTo>
                <a:lnTo>
                  <a:pt x="613433" y="7711"/>
                </a:lnTo>
                <a:lnTo>
                  <a:pt x="651166" y="15699"/>
                </a:lnTo>
                <a:lnTo>
                  <a:pt x="688208" y="26441"/>
                </a:lnTo>
                <a:lnTo>
                  <a:pt x="724353" y="39877"/>
                </a:lnTo>
                <a:lnTo>
                  <a:pt x="759411" y="55935"/>
                </a:lnTo>
                <a:lnTo>
                  <a:pt x="793200" y="74532"/>
                </a:lnTo>
                <a:lnTo>
                  <a:pt x="825529" y="95564"/>
                </a:lnTo>
                <a:lnTo>
                  <a:pt x="856217" y="118914"/>
                </a:lnTo>
                <a:lnTo>
                  <a:pt x="885105" y="144457"/>
                </a:lnTo>
                <a:lnTo>
                  <a:pt x="912040" y="172061"/>
                </a:lnTo>
                <a:lnTo>
                  <a:pt x="936872" y="201573"/>
                </a:lnTo>
                <a:lnTo>
                  <a:pt x="959460" y="232825"/>
                </a:lnTo>
                <a:lnTo>
                  <a:pt x="979689" y="265654"/>
                </a:lnTo>
                <a:lnTo>
                  <a:pt x="997452" y="299889"/>
                </a:lnTo>
                <a:lnTo>
                  <a:pt x="1012648" y="335338"/>
                </a:lnTo>
                <a:lnTo>
                  <a:pt x="1025191" y="371802"/>
                </a:lnTo>
                <a:lnTo>
                  <a:pt x="1035020" y="409089"/>
                </a:lnTo>
                <a:lnTo>
                  <a:pt x="1042080" y="447006"/>
                </a:lnTo>
                <a:lnTo>
                  <a:pt x="1046330" y="485340"/>
                </a:lnTo>
                <a:lnTo>
                  <a:pt x="1047749" y="523874"/>
                </a:lnTo>
                <a:lnTo>
                  <a:pt x="1047592" y="536735"/>
                </a:lnTo>
                <a:lnTo>
                  <a:pt x="1045227" y="575223"/>
                </a:lnTo>
                <a:lnTo>
                  <a:pt x="1040038" y="613433"/>
                </a:lnTo>
                <a:lnTo>
                  <a:pt x="1032050" y="651166"/>
                </a:lnTo>
                <a:lnTo>
                  <a:pt x="1021307" y="688208"/>
                </a:lnTo>
                <a:lnTo>
                  <a:pt x="1007872" y="724353"/>
                </a:lnTo>
                <a:lnTo>
                  <a:pt x="991814" y="759411"/>
                </a:lnTo>
                <a:lnTo>
                  <a:pt x="973217" y="793200"/>
                </a:lnTo>
                <a:lnTo>
                  <a:pt x="952184" y="825529"/>
                </a:lnTo>
                <a:lnTo>
                  <a:pt x="928835" y="856217"/>
                </a:lnTo>
                <a:lnTo>
                  <a:pt x="903292" y="885105"/>
                </a:lnTo>
                <a:lnTo>
                  <a:pt x="875688" y="912040"/>
                </a:lnTo>
                <a:lnTo>
                  <a:pt x="846176" y="936872"/>
                </a:lnTo>
                <a:lnTo>
                  <a:pt x="814924" y="959460"/>
                </a:lnTo>
                <a:lnTo>
                  <a:pt x="782095" y="979689"/>
                </a:lnTo>
                <a:lnTo>
                  <a:pt x="747860" y="997452"/>
                </a:lnTo>
                <a:lnTo>
                  <a:pt x="712411" y="1012648"/>
                </a:lnTo>
                <a:lnTo>
                  <a:pt x="675947" y="1025191"/>
                </a:lnTo>
                <a:lnTo>
                  <a:pt x="638660" y="1035020"/>
                </a:lnTo>
                <a:lnTo>
                  <a:pt x="600743" y="1042080"/>
                </a:lnTo>
                <a:lnTo>
                  <a:pt x="562409" y="1046330"/>
                </a:lnTo>
                <a:lnTo>
                  <a:pt x="523874" y="1047749"/>
                </a:lnTo>
                <a:close/>
              </a:path>
            </a:pathLst>
          </a:custGeom>
          <a:solidFill>
            <a:srgbClr val="2B91D5">
              <a:alpha val="697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6213261" y="3492315"/>
            <a:ext cx="1047750" cy="1047750"/>
          </a:xfrm>
          <a:custGeom>
            <a:avLst/>
            <a:gdLst/>
            <a:ahLst/>
            <a:cxnLst/>
            <a:rect l="l" t="t" r="r" b="b"/>
            <a:pathLst>
              <a:path w="1047750" h="1047750">
                <a:moveTo>
                  <a:pt x="523874" y="1047749"/>
                </a:moveTo>
                <a:lnTo>
                  <a:pt x="485340" y="1046330"/>
                </a:lnTo>
                <a:lnTo>
                  <a:pt x="447006" y="1042080"/>
                </a:lnTo>
                <a:lnTo>
                  <a:pt x="409089" y="1035020"/>
                </a:lnTo>
                <a:lnTo>
                  <a:pt x="371802" y="1025191"/>
                </a:lnTo>
                <a:lnTo>
                  <a:pt x="335338" y="1012647"/>
                </a:lnTo>
                <a:lnTo>
                  <a:pt x="299889" y="997452"/>
                </a:lnTo>
                <a:lnTo>
                  <a:pt x="265654" y="979689"/>
                </a:lnTo>
                <a:lnTo>
                  <a:pt x="232825" y="959460"/>
                </a:lnTo>
                <a:lnTo>
                  <a:pt x="201573" y="936872"/>
                </a:lnTo>
                <a:lnTo>
                  <a:pt x="172061" y="912040"/>
                </a:lnTo>
                <a:lnTo>
                  <a:pt x="144457" y="885105"/>
                </a:lnTo>
                <a:lnTo>
                  <a:pt x="118914" y="856217"/>
                </a:lnTo>
                <a:lnTo>
                  <a:pt x="95564" y="825529"/>
                </a:lnTo>
                <a:lnTo>
                  <a:pt x="74532" y="793200"/>
                </a:lnTo>
                <a:lnTo>
                  <a:pt x="55935" y="759411"/>
                </a:lnTo>
                <a:lnTo>
                  <a:pt x="39877" y="724353"/>
                </a:lnTo>
                <a:lnTo>
                  <a:pt x="26441" y="688208"/>
                </a:lnTo>
                <a:lnTo>
                  <a:pt x="15699" y="651166"/>
                </a:lnTo>
                <a:lnTo>
                  <a:pt x="7711" y="613433"/>
                </a:lnTo>
                <a:lnTo>
                  <a:pt x="2522" y="575223"/>
                </a:lnTo>
                <a:lnTo>
                  <a:pt x="157" y="536735"/>
                </a:lnTo>
                <a:lnTo>
                  <a:pt x="0" y="523874"/>
                </a:lnTo>
                <a:lnTo>
                  <a:pt x="157" y="511014"/>
                </a:lnTo>
                <a:lnTo>
                  <a:pt x="2522" y="472526"/>
                </a:lnTo>
                <a:lnTo>
                  <a:pt x="7711" y="434316"/>
                </a:lnTo>
                <a:lnTo>
                  <a:pt x="15699" y="396583"/>
                </a:lnTo>
                <a:lnTo>
                  <a:pt x="26441" y="359541"/>
                </a:lnTo>
                <a:lnTo>
                  <a:pt x="39877" y="323396"/>
                </a:lnTo>
                <a:lnTo>
                  <a:pt x="55935" y="288338"/>
                </a:lnTo>
                <a:lnTo>
                  <a:pt x="74532" y="254549"/>
                </a:lnTo>
                <a:lnTo>
                  <a:pt x="95564" y="222220"/>
                </a:lnTo>
                <a:lnTo>
                  <a:pt x="118914" y="191532"/>
                </a:lnTo>
                <a:lnTo>
                  <a:pt x="144457" y="162644"/>
                </a:lnTo>
                <a:lnTo>
                  <a:pt x="172061" y="135708"/>
                </a:lnTo>
                <a:lnTo>
                  <a:pt x="201573" y="110877"/>
                </a:lnTo>
                <a:lnTo>
                  <a:pt x="232825" y="88288"/>
                </a:lnTo>
                <a:lnTo>
                  <a:pt x="265654" y="68059"/>
                </a:lnTo>
                <a:lnTo>
                  <a:pt x="299889" y="50297"/>
                </a:lnTo>
                <a:lnTo>
                  <a:pt x="335338" y="35101"/>
                </a:lnTo>
                <a:lnTo>
                  <a:pt x="371802" y="22557"/>
                </a:lnTo>
                <a:lnTo>
                  <a:pt x="409089" y="12729"/>
                </a:lnTo>
                <a:lnTo>
                  <a:pt x="447006" y="5669"/>
                </a:lnTo>
                <a:lnTo>
                  <a:pt x="485340" y="1418"/>
                </a:lnTo>
                <a:lnTo>
                  <a:pt x="523874" y="0"/>
                </a:lnTo>
                <a:lnTo>
                  <a:pt x="536735" y="157"/>
                </a:lnTo>
                <a:lnTo>
                  <a:pt x="575223" y="2522"/>
                </a:lnTo>
                <a:lnTo>
                  <a:pt x="613433" y="7711"/>
                </a:lnTo>
                <a:lnTo>
                  <a:pt x="651166" y="15699"/>
                </a:lnTo>
                <a:lnTo>
                  <a:pt x="688208" y="26441"/>
                </a:lnTo>
                <a:lnTo>
                  <a:pt x="724353" y="39877"/>
                </a:lnTo>
                <a:lnTo>
                  <a:pt x="759411" y="55935"/>
                </a:lnTo>
                <a:lnTo>
                  <a:pt x="793200" y="74532"/>
                </a:lnTo>
                <a:lnTo>
                  <a:pt x="825529" y="95564"/>
                </a:lnTo>
                <a:lnTo>
                  <a:pt x="856217" y="118914"/>
                </a:lnTo>
                <a:lnTo>
                  <a:pt x="885105" y="144457"/>
                </a:lnTo>
                <a:lnTo>
                  <a:pt x="912040" y="172061"/>
                </a:lnTo>
                <a:lnTo>
                  <a:pt x="936872" y="201573"/>
                </a:lnTo>
                <a:lnTo>
                  <a:pt x="959460" y="232825"/>
                </a:lnTo>
                <a:lnTo>
                  <a:pt x="979689" y="265654"/>
                </a:lnTo>
                <a:lnTo>
                  <a:pt x="997452" y="299889"/>
                </a:lnTo>
                <a:lnTo>
                  <a:pt x="1012648" y="335338"/>
                </a:lnTo>
                <a:lnTo>
                  <a:pt x="1025191" y="371802"/>
                </a:lnTo>
                <a:lnTo>
                  <a:pt x="1035020" y="409089"/>
                </a:lnTo>
                <a:lnTo>
                  <a:pt x="1042080" y="447006"/>
                </a:lnTo>
                <a:lnTo>
                  <a:pt x="1046330" y="485340"/>
                </a:lnTo>
                <a:lnTo>
                  <a:pt x="1047749" y="523874"/>
                </a:lnTo>
                <a:lnTo>
                  <a:pt x="1047592" y="536735"/>
                </a:lnTo>
                <a:lnTo>
                  <a:pt x="1045227" y="575223"/>
                </a:lnTo>
                <a:lnTo>
                  <a:pt x="1040038" y="613433"/>
                </a:lnTo>
                <a:lnTo>
                  <a:pt x="1032050" y="651166"/>
                </a:lnTo>
                <a:lnTo>
                  <a:pt x="1021307" y="688208"/>
                </a:lnTo>
                <a:lnTo>
                  <a:pt x="1007872" y="724353"/>
                </a:lnTo>
                <a:lnTo>
                  <a:pt x="991814" y="759411"/>
                </a:lnTo>
                <a:lnTo>
                  <a:pt x="973217" y="793200"/>
                </a:lnTo>
                <a:lnTo>
                  <a:pt x="952184" y="825529"/>
                </a:lnTo>
                <a:lnTo>
                  <a:pt x="928835" y="856217"/>
                </a:lnTo>
                <a:lnTo>
                  <a:pt x="903292" y="885105"/>
                </a:lnTo>
                <a:lnTo>
                  <a:pt x="875688" y="912040"/>
                </a:lnTo>
                <a:lnTo>
                  <a:pt x="846176" y="936872"/>
                </a:lnTo>
                <a:lnTo>
                  <a:pt x="814924" y="959460"/>
                </a:lnTo>
                <a:lnTo>
                  <a:pt x="782095" y="979689"/>
                </a:lnTo>
                <a:lnTo>
                  <a:pt x="747860" y="997452"/>
                </a:lnTo>
                <a:lnTo>
                  <a:pt x="712411" y="1012648"/>
                </a:lnTo>
                <a:lnTo>
                  <a:pt x="675947" y="1025191"/>
                </a:lnTo>
                <a:lnTo>
                  <a:pt x="638660" y="1035020"/>
                </a:lnTo>
                <a:lnTo>
                  <a:pt x="600743" y="1042080"/>
                </a:lnTo>
                <a:lnTo>
                  <a:pt x="562409" y="1046330"/>
                </a:lnTo>
                <a:lnTo>
                  <a:pt x="523874" y="1047749"/>
                </a:lnTo>
                <a:close/>
              </a:path>
            </a:pathLst>
          </a:custGeom>
          <a:solidFill>
            <a:srgbClr val="86E9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6213261" y="5206091"/>
            <a:ext cx="1047750" cy="1047750"/>
          </a:xfrm>
          <a:custGeom>
            <a:avLst/>
            <a:gdLst/>
            <a:ahLst/>
            <a:cxnLst/>
            <a:rect l="l" t="t" r="r" b="b"/>
            <a:pathLst>
              <a:path w="1047750" h="1047750">
                <a:moveTo>
                  <a:pt x="523874" y="1047749"/>
                </a:moveTo>
                <a:lnTo>
                  <a:pt x="485340" y="1046330"/>
                </a:lnTo>
                <a:lnTo>
                  <a:pt x="447006" y="1042080"/>
                </a:lnTo>
                <a:lnTo>
                  <a:pt x="409089" y="1035020"/>
                </a:lnTo>
                <a:lnTo>
                  <a:pt x="371802" y="1025191"/>
                </a:lnTo>
                <a:lnTo>
                  <a:pt x="335338" y="1012647"/>
                </a:lnTo>
                <a:lnTo>
                  <a:pt x="299889" y="997452"/>
                </a:lnTo>
                <a:lnTo>
                  <a:pt x="265654" y="979689"/>
                </a:lnTo>
                <a:lnTo>
                  <a:pt x="232825" y="959460"/>
                </a:lnTo>
                <a:lnTo>
                  <a:pt x="201573" y="936872"/>
                </a:lnTo>
                <a:lnTo>
                  <a:pt x="172061" y="912040"/>
                </a:lnTo>
                <a:lnTo>
                  <a:pt x="144457" y="885105"/>
                </a:lnTo>
                <a:lnTo>
                  <a:pt x="118914" y="856217"/>
                </a:lnTo>
                <a:lnTo>
                  <a:pt x="95564" y="825529"/>
                </a:lnTo>
                <a:lnTo>
                  <a:pt x="74532" y="793200"/>
                </a:lnTo>
                <a:lnTo>
                  <a:pt x="55935" y="759411"/>
                </a:lnTo>
                <a:lnTo>
                  <a:pt x="39877" y="724353"/>
                </a:lnTo>
                <a:lnTo>
                  <a:pt x="26441" y="688208"/>
                </a:lnTo>
                <a:lnTo>
                  <a:pt x="15699" y="651166"/>
                </a:lnTo>
                <a:lnTo>
                  <a:pt x="7711" y="613433"/>
                </a:lnTo>
                <a:lnTo>
                  <a:pt x="2522" y="575223"/>
                </a:lnTo>
                <a:lnTo>
                  <a:pt x="157" y="536735"/>
                </a:lnTo>
                <a:lnTo>
                  <a:pt x="0" y="523874"/>
                </a:lnTo>
                <a:lnTo>
                  <a:pt x="157" y="511014"/>
                </a:lnTo>
                <a:lnTo>
                  <a:pt x="2522" y="472526"/>
                </a:lnTo>
                <a:lnTo>
                  <a:pt x="7711" y="434316"/>
                </a:lnTo>
                <a:lnTo>
                  <a:pt x="15699" y="396583"/>
                </a:lnTo>
                <a:lnTo>
                  <a:pt x="26441" y="359541"/>
                </a:lnTo>
                <a:lnTo>
                  <a:pt x="39877" y="323396"/>
                </a:lnTo>
                <a:lnTo>
                  <a:pt x="55935" y="288338"/>
                </a:lnTo>
                <a:lnTo>
                  <a:pt x="74532" y="254549"/>
                </a:lnTo>
                <a:lnTo>
                  <a:pt x="95564" y="222220"/>
                </a:lnTo>
                <a:lnTo>
                  <a:pt x="118914" y="191532"/>
                </a:lnTo>
                <a:lnTo>
                  <a:pt x="144457" y="162644"/>
                </a:lnTo>
                <a:lnTo>
                  <a:pt x="172061" y="135708"/>
                </a:lnTo>
                <a:lnTo>
                  <a:pt x="201573" y="110877"/>
                </a:lnTo>
                <a:lnTo>
                  <a:pt x="232825" y="88288"/>
                </a:lnTo>
                <a:lnTo>
                  <a:pt x="265654" y="68059"/>
                </a:lnTo>
                <a:lnTo>
                  <a:pt x="299889" y="50297"/>
                </a:lnTo>
                <a:lnTo>
                  <a:pt x="335338" y="35101"/>
                </a:lnTo>
                <a:lnTo>
                  <a:pt x="371802" y="22557"/>
                </a:lnTo>
                <a:lnTo>
                  <a:pt x="409089" y="12729"/>
                </a:lnTo>
                <a:lnTo>
                  <a:pt x="447006" y="5669"/>
                </a:lnTo>
                <a:lnTo>
                  <a:pt x="485340" y="1418"/>
                </a:lnTo>
                <a:lnTo>
                  <a:pt x="523874" y="0"/>
                </a:lnTo>
                <a:lnTo>
                  <a:pt x="536735" y="157"/>
                </a:lnTo>
                <a:lnTo>
                  <a:pt x="575223" y="2522"/>
                </a:lnTo>
                <a:lnTo>
                  <a:pt x="613433" y="7711"/>
                </a:lnTo>
                <a:lnTo>
                  <a:pt x="651166" y="15699"/>
                </a:lnTo>
                <a:lnTo>
                  <a:pt x="688208" y="26441"/>
                </a:lnTo>
                <a:lnTo>
                  <a:pt x="724353" y="39877"/>
                </a:lnTo>
                <a:lnTo>
                  <a:pt x="759411" y="55935"/>
                </a:lnTo>
                <a:lnTo>
                  <a:pt x="793200" y="74532"/>
                </a:lnTo>
                <a:lnTo>
                  <a:pt x="825529" y="95564"/>
                </a:lnTo>
                <a:lnTo>
                  <a:pt x="856217" y="118914"/>
                </a:lnTo>
                <a:lnTo>
                  <a:pt x="885105" y="144457"/>
                </a:lnTo>
                <a:lnTo>
                  <a:pt x="912040" y="172061"/>
                </a:lnTo>
                <a:lnTo>
                  <a:pt x="936872" y="201573"/>
                </a:lnTo>
                <a:lnTo>
                  <a:pt x="959460" y="232825"/>
                </a:lnTo>
                <a:lnTo>
                  <a:pt x="979689" y="265654"/>
                </a:lnTo>
                <a:lnTo>
                  <a:pt x="997452" y="299889"/>
                </a:lnTo>
                <a:lnTo>
                  <a:pt x="1012648" y="335338"/>
                </a:lnTo>
                <a:lnTo>
                  <a:pt x="1025191" y="371802"/>
                </a:lnTo>
                <a:lnTo>
                  <a:pt x="1035020" y="409089"/>
                </a:lnTo>
                <a:lnTo>
                  <a:pt x="1042080" y="447006"/>
                </a:lnTo>
                <a:lnTo>
                  <a:pt x="1046330" y="485340"/>
                </a:lnTo>
                <a:lnTo>
                  <a:pt x="1047749" y="523874"/>
                </a:lnTo>
                <a:lnTo>
                  <a:pt x="1047592" y="536735"/>
                </a:lnTo>
                <a:lnTo>
                  <a:pt x="1045227" y="575223"/>
                </a:lnTo>
                <a:lnTo>
                  <a:pt x="1040038" y="613433"/>
                </a:lnTo>
                <a:lnTo>
                  <a:pt x="1032050" y="651166"/>
                </a:lnTo>
                <a:lnTo>
                  <a:pt x="1021307" y="688208"/>
                </a:lnTo>
                <a:lnTo>
                  <a:pt x="1007872" y="724353"/>
                </a:lnTo>
                <a:lnTo>
                  <a:pt x="991814" y="759411"/>
                </a:lnTo>
                <a:lnTo>
                  <a:pt x="973217" y="793200"/>
                </a:lnTo>
                <a:lnTo>
                  <a:pt x="952184" y="825529"/>
                </a:lnTo>
                <a:lnTo>
                  <a:pt x="928835" y="856217"/>
                </a:lnTo>
                <a:lnTo>
                  <a:pt x="903292" y="885105"/>
                </a:lnTo>
                <a:lnTo>
                  <a:pt x="875688" y="912040"/>
                </a:lnTo>
                <a:lnTo>
                  <a:pt x="846176" y="936872"/>
                </a:lnTo>
                <a:lnTo>
                  <a:pt x="814924" y="959460"/>
                </a:lnTo>
                <a:lnTo>
                  <a:pt x="782095" y="979689"/>
                </a:lnTo>
                <a:lnTo>
                  <a:pt x="747860" y="997452"/>
                </a:lnTo>
                <a:lnTo>
                  <a:pt x="712411" y="1012648"/>
                </a:lnTo>
                <a:lnTo>
                  <a:pt x="675947" y="1025191"/>
                </a:lnTo>
                <a:lnTo>
                  <a:pt x="638660" y="1035020"/>
                </a:lnTo>
                <a:lnTo>
                  <a:pt x="600743" y="1042080"/>
                </a:lnTo>
                <a:lnTo>
                  <a:pt x="562409" y="1046330"/>
                </a:lnTo>
                <a:lnTo>
                  <a:pt x="523874" y="1047749"/>
                </a:lnTo>
                <a:close/>
              </a:path>
            </a:pathLst>
          </a:custGeom>
          <a:solidFill>
            <a:srgbClr val="3DD9D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6213261" y="6979365"/>
            <a:ext cx="1047750" cy="1047750"/>
          </a:xfrm>
          <a:custGeom>
            <a:avLst/>
            <a:gdLst/>
            <a:ahLst/>
            <a:cxnLst/>
            <a:rect l="l" t="t" r="r" b="b"/>
            <a:pathLst>
              <a:path w="1047750" h="1047750">
                <a:moveTo>
                  <a:pt x="523874" y="1047749"/>
                </a:moveTo>
                <a:lnTo>
                  <a:pt x="485340" y="1046330"/>
                </a:lnTo>
                <a:lnTo>
                  <a:pt x="447006" y="1042080"/>
                </a:lnTo>
                <a:lnTo>
                  <a:pt x="409089" y="1035020"/>
                </a:lnTo>
                <a:lnTo>
                  <a:pt x="371802" y="1025191"/>
                </a:lnTo>
                <a:lnTo>
                  <a:pt x="335338" y="1012647"/>
                </a:lnTo>
                <a:lnTo>
                  <a:pt x="299889" y="997452"/>
                </a:lnTo>
                <a:lnTo>
                  <a:pt x="265654" y="979689"/>
                </a:lnTo>
                <a:lnTo>
                  <a:pt x="232825" y="959460"/>
                </a:lnTo>
                <a:lnTo>
                  <a:pt x="201573" y="936872"/>
                </a:lnTo>
                <a:lnTo>
                  <a:pt x="172061" y="912040"/>
                </a:lnTo>
                <a:lnTo>
                  <a:pt x="144457" y="885105"/>
                </a:lnTo>
                <a:lnTo>
                  <a:pt x="118914" y="856217"/>
                </a:lnTo>
                <a:lnTo>
                  <a:pt x="95564" y="825529"/>
                </a:lnTo>
                <a:lnTo>
                  <a:pt x="74532" y="793200"/>
                </a:lnTo>
                <a:lnTo>
                  <a:pt x="55935" y="759411"/>
                </a:lnTo>
                <a:lnTo>
                  <a:pt x="39877" y="724353"/>
                </a:lnTo>
                <a:lnTo>
                  <a:pt x="26441" y="688208"/>
                </a:lnTo>
                <a:lnTo>
                  <a:pt x="15699" y="651166"/>
                </a:lnTo>
                <a:lnTo>
                  <a:pt x="7711" y="613433"/>
                </a:lnTo>
                <a:lnTo>
                  <a:pt x="2522" y="575223"/>
                </a:lnTo>
                <a:lnTo>
                  <a:pt x="157" y="536735"/>
                </a:lnTo>
                <a:lnTo>
                  <a:pt x="0" y="523874"/>
                </a:lnTo>
                <a:lnTo>
                  <a:pt x="157" y="511014"/>
                </a:lnTo>
                <a:lnTo>
                  <a:pt x="2522" y="472526"/>
                </a:lnTo>
                <a:lnTo>
                  <a:pt x="7711" y="434316"/>
                </a:lnTo>
                <a:lnTo>
                  <a:pt x="15699" y="396583"/>
                </a:lnTo>
                <a:lnTo>
                  <a:pt x="26441" y="359541"/>
                </a:lnTo>
                <a:lnTo>
                  <a:pt x="39877" y="323396"/>
                </a:lnTo>
                <a:lnTo>
                  <a:pt x="55935" y="288338"/>
                </a:lnTo>
                <a:lnTo>
                  <a:pt x="74532" y="254549"/>
                </a:lnTo>
                <a:lnTo>
                  <a:pt x="95564" y="222220"/>
                </a:lnTo>
                <a:lnTo>
                  <a:pt x="118914" y="191532"/>
                </a:lnTo>
                <a:lnTo>
                  <a:pt x="144457" y="162644"/>
                </a:lnTo>
                <a:lnTo>
                  <a:pt x="172061" y="135708"/>
                </a:lnTo>
                <a:lnTo>
                  <a:pt x="201573" y="110877"/>
                </a:lnTo>
                <a:lnTo>
                  <a:pt x="232825" y="88288"/>
                </a:lnTo>
                <a:lnTo>
                  <a:pt x="265654" y="68059"/>
                </a:lnTo>
                <a:lnTo>
                  <a:pt x="299889" y="50297"/>
                </a:lnTo>
                <a:lnTo>
                  <a:pt x="335338" y="35101"/>
                </a:lnTo>
                <a:lnTo>
                  <a:pt x="371802" y="22557"/>
                </a:lnTo>
                <a:lnTo>
                  <a:pt x="409089" y="12729"/>
                </a:lnTo>
                <a:lnTo>
                  <a:pt x="447006" y="5669"/>
                </a:lnTo>
                <a:lnTo>
                  <a:pt x="485340" y="1418"/>
                </a:lnTo>
                <a:lnTo>
                  <a:pt x="523874" y="0"/>
                </a:lnTo>
                <a:lnTo>
                  <a:pt x="536735" y="157"/>
                </a:lnTo>
                <a:lnTo>
                  <a:pt x="575223" y="2522"/>
                </a:lnTo>
                <a:lnTo>
                  <a:pt x="613433" y="7711"/>
                </a:lnTo>
                <a:lnTo>
                  <a:pt x="651166" y="15699"/>
                </a:lnTo>
                <a:lnTo>
                  <a:pt x="688208" y="26441"/>
                </a:lnTo>
                <a:lnTo>
                  <a:pt x="724353" y="39877"/>
                </a:lnTo>
                <a:lnTo>
                  <a:pt x="759411" y="55935"/>
                </a:lnTo>
                <a:lnTo>
                  <a:pt x="793200" y="74532"/>
                </a:lnTo>
                <a:lnTo>
                  <a:pt x="825529" y="95564"/>
                </a:lnTo>
                <a:lnTo>
                  <a:pt x="856217" y="118914"/>
                </a:lnTo>
                <a:lnTo>
                  <a:pt x="885105" y="144457"/>
                </a:lnTo>
                <a:lnTo>
                  <a:pt x="912040" y="172061"/>
                </a:lnTo>
                <a:lnTo>
                  <a:pt x="936872" y="201573"/>
                </a:lnTo>
                <a:lnTo>
                  <a:pt x="959460" y="232825"/>
                </a:lnTo>
                <a:lnTo>
                  <a:pt x="979689" y="265654"/>
                </a:lnTo>
                <a:lnTo>
                  <a:pt x="997452" y="299889"/>
                </a:lnTo>
                <a:lnTo>
                  <a:pt x="1012648" y="335338"/>
                </a:lnTo>
                <a:lnTo>
                  <a:pt x="1025191" y="371802"/>
                </a:lnTo>
                <a:lnTo>
                  <a:pt x="1035020" y="409089"/>
                </a:lnTo>
                <a:lnTo>
                  <a:pt x="1042080" y="447006"/>
                </a:lnTo>
                <a:lnTo>
                  <a:pt x="1046330" y="485340"/>
                </a:lnTo>
                <a:lnTo>
                  <a:pt x="1047749" y="523874"/>
                </a:lnTo>
                <a:lnTo>
                  <a:pt x="1047592" y="536735"/>
                </a:lnTo>
                <a:lnTo>
                  <a:pt x="1045227" y="575223"/>
                </a:lnTo>
                <a:lnTo>
                  <a:pt x="1040038" y="613433"/>
                </a:lnTo>
                <a:lnTo>
                  <a:pt x="1032050" y="651166"/>
                </a:lnTo>
                <a:lnTo>
                  <a:pt x="1021307" y="688208"/>
                </a:lnTo>
                <a:lnTo>
                  <a:pt x="1007872" y="724353"/>
                </a:lnTo>
                <a:lnTo>
                  <a:pt x="991814" y="759411"/>
                </a:lnTo>
                <a:lnTo>
                  <a:pt x="973217" y="793200"/>
                </a:lnTo>
                <a:lnTo>
                  <a:pt x="952184" y="825529"/>
                </a:lnTo>
                <a:lnTo>
                  <a:pt x="928835" y="856217"/>
                </a:lnTo>
                <a:lnTo>
                  <a:pt x="903292" y="885105"/>
                </a:lnTo>
                <a:lnTo>
                  <a:pt x="875688" y="912040"/>
                </a:lnTo>
                <a:lnTo>
                  <a:pt x="846176" y="936872"/>
                </a:lnTo>
                <a:lnTo>
                  <a:pt x="814924" y="959460"/>
                </a:lnTo>
                <a:lnTo>
                  <a:pt x="782095" y="979689"/>
                </a:lnTo>
                <a:lnTo>
                  <a:pt x="747860" y="997452"/>
                </a:lnTo>
                <a:lnTo>
                  <a:pt x="712411" y="1012648"/>
                </a:lnTo>
                <a:lnTo>
                  <a:pt x="675947" y="1025191"/>
                </a:lnTo>
                <a:lnTo>
                  <a:pt x="638660" y="1035020"/>
                </a:lnTo>
                <a:lnTo>
                  <a:pt x="600743" y="1042080"/>
                </a:lnTo>
                <a:lnTo>
                  <a:pt x="562409" y="1046330"/>
                </a:lnTo>
                <a:lnTo>
                  <a:pt x="523874" y="1047749"/>
                </a:lnTo>
                <a:close/>
              </a:path>
            </a:pathLst>
          </a:custGeom>
          <a:solidFill>
            <a:srgbClr val="37C8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2682106" y="4865445"/>
            <a:ext cx="4510405" cy="12700"/>
          </a:xfrm>
          <a:custGeom>
            <a:avLst/>
            <a:gdLst/>
            <a:ahLst/>
            <a:cxnLst/>
            <a:rect l="l" t="t" r="r" b="b"/>
            <a:pathLst>
              <a:path w="4510405" h="12700">
                <a:moveTo>
                  <a:pt x="4510024" y="254"/>
                </a:moveTo>
                <a:lnTo>
                  <a:pt x="415264" y="254"/>
                </a:lnTo>
                <a:lnTo>
                  <a:pt x="91084" y="0"/>
                </a:lnTo>
                <a:lnTo>
                  <a:pt x="7048" y="254"/>
                </a:lnTo>
                <a:lnTo>
                  <a:pt x="0" y="254"/>
                </a:lnTo>
                <a:lnTo>
                  <a:pt x="0" y="12433"/>
                </a:lnTo>
                <a:lnTo>
                  <a:pt x="4123525" y="12433"/>
                </a:lnTo>
                <a:lnTo>
                  <a:pt x="4455109" y="12687"/>
                </a:lnTo>
                <a:lnTo>
                  <a:pt x="4502836" y="12433"/>
                </a:lnTo>
                <a:lnTo>
                  <a:pt x="4510024" y="12433"/>
                </a:lnTo>
                <a:lnTo>
                  <a:pt x="4510024" y="254"/>
                </a:lnTo>
                <a:close/>
              </a:path>
            </a:pathLst>
          </a:custGeom>
          <a:solidFill>
            <a:srgbClr val="18181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2682106" y="6658571"/>
            <a:ext cx="4510405" cy="12700"/>
          </a:xfrm>
          <a:custGeom>
            <a:avLst/>
            <a:gdLst/>
            <a:ahLst/>
            <a:cxnLst/>
            <a:rect l="l" t="t" r="r" b="b"/>
            <a:pathLst>
              <a:path w="4510405" h="12700">
                <a:moveTo>
                  <a:pt x="4510024" y="254"/>
                </a:moveTo>
                <a:lnTo>
                  <a:pt x="415264" y="254"/>
                </a:lnTo>
                <a:lnTo>
                  <a:pt x="91084" y="0"/>
                </a:lnTo>
                <a:lnTo>
                  <a:pt x="7048" y="254"/>
                </a:lnTo>
                <a:lnTo>
                  <a:pt x="0" y="254"/>
                </a:lnTo>
                <a:lnTo>
                  <a:pt x="0" y="12433"/>
                </a:lnTo>
                <a:lnTo>
                  <a:pt x="4123525" y="12433"/>
                </a:lnTo>
                <a:lnTo>
                  <a:pt x="4455109" y="12687"/>
                </a:lnTo>
                <a:lnTo>
                  <a:pt x="4502836" y="12433"/>
                </a:lnTo>
                <a:lnTo>
                  <a:pt x="4510024" y="12433"/>
                </a:lnTo>
                <a:lnTo>
                  <a:pt x="4510024" y="254"/>
                </a:lnTo>
                <a:close/>
              </a:path>
            </a:pathLst>
          </a:custGeom>
          <a:solidFill>
            <a:srgbClr val="18181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2682106" y="8451684"/>
            <a:ext cx="4510405" cy="12700"/>
          </a:xfrm>
          <a:custGeom>
            <a:avLst/>
            <a:gdLst/>
            <a:ahLst/>
            <a:cxnLst/>
            <a:rect l="l" t="t" r="r" b="b"/>
            <a:pathLst>
              <a:path w="4510405" h="12700">
                <a:moveTo>
                  <a:pt x="4510024" y="266"/>
                </a:moveTo>
                <a:lnTo>
                  <a:pt x="415264" y="266"/>
                </a:lnTo>
                <a:lnTo>
                  <a:pt x="91084" y="0"/>
                </a:lnTo>
                <a:lnTo>
                  <a:pt x="7048" y="266"/>
                </a:lnTo>
                <a:lnTo>
                  <a:pt x="0" y="266"/>
                </a:lnTo>
                <a:lnTo>
                  <a:pt x="0" y="12433"/>
                </a:lnTo>
                <a:lnTo>
                  <a:pt x="4123525" y="12433"/>
                </a:lnTo>
                <a:lnTo>
                  <a:pt x="4455109" y="12700"/>
                </a:lnTo>
                <a:lnTo>
                  <a:pt x="4502836" y="12433"/>
                </a:lnTo>
                <a:lnTo>
                  <a:pt x="4510024" y="12433"/>
                </a:lnTo>
                <a:lnTo>
                  <a:pt x="4510024" y="266"/>
                </a:lnTo>
                <a:close/>
              </a:path>
            </a:pathLst>
          </a:custGeom>
          <a:solidFill>
            <a:srgbClr val="181818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6" name="object 16"/>
          <p:cNvGrpSpPr/>
          <p:nvPr/>
        </p:nvGrpSpPr>
        <p:grpSpPr>
          <a:xfrm>
            <a:off x="10832299" y="7045534"/>
            <a:ext cx="504190" cy="695960"/>
            <a:chOff x="10832299" y="7045534"/>
            <a:chExt cx="504190" cy="695960"/>
          </a:xfrm>
        </p:grpSpPr>
        <p:sp>
          <p:nvSpPr>
            <p:cNvPr id="17" name="object 17"/>
            <p:cNvSpPr/>
            <p:nvPr/>
          </p:nvSpPr>
          <p:spPr>
            <a:xfrm>
              <a:off x="10841333" y="7147297"/>
              <a:ext cx="388620" cy="560070"/>
            </a:xfrm>
            <a:custGeom>
              <a:avLst/>
              <a:gdLst/>
              <a:ahLst/>
              <a:cxnLst/>
              <a:rect l="l" t="t" r="r" b="b"/>
              <a:pathLst>
                <a:path w="388620" h="560070">
                  <a:moveTo>
                    <a:pt x="316275" y="559730"/>
                  </a:moveTo>
                  <a:lnTo>
                    <a:pt x="71967" y="559730"/>
                  </a:lnTo>
                  <a:lnTo>
                    <a:pt x="43953" y="554094"/>
                  </a:lnTo>
                  <a:lnTo>
                    <a:pt x="21078" y="538723"/>
                  </a:lnTo>
                  <a:lnTo>
                    <a:pt x="5655" y="515924"/>
                  </a:lnTo>
                  <a:lnTo>
                    <a:pt x="0" y="488005"/>
                  </a:lnTo>
                  <a:lnTo>
                    <a:pt x="0" y="71715"/>
                  </a:lnTo>
                  <a:lnTo>
                    <a:pt x="5655" y="43801"/>
                  </a:lnTo>
                  <a:lnTo>
                    <a:pt x="21078" y="21005"/>
                  </a:lnTo>
                  <a:lnTo>
                    <a:pt x="43953" y="5636"/>
                  </a:lnTo>
                  <a:lnTo>
                    <a:pt x="71967" y="0"/>
                  </a:lnTo>
                  <a:lnTo>
                    <a:pt x="316275" y="0"/>
                  </a:lnTo>
                  <a:lnTo>
                    <a:pt x="344289" y="5636"/>
                  </a:lnTo>
                  <a:lnTo>
                    <a:pt x="367164" y="21005"/>
                  </a:lnTo>
                  <a:lnTo>
                    <a:pt x="382587" y="43801"/>
                  </a:lnTo>
                  <a:lnTo>
                    <a:pt x="388242" y="71715"/>
                  </a:lnTo>
                  <a:lnTo>
                    <a:pt x="388242" y="488005"/>
                  </a:lnTo>
                  <a:lnTo>
                    <a:pt x="382587" y="515924"/>
                  </a:lnTo>
                  <a:lnTo>
                    <a:pt x="367164" y="538723"/>
                  </a:lnTo>
                  <a:lnTo>
                    <a:pt x="344289" y="554094"/>
                  </a:lnTo>
                  <a:lnTo>
                    <a:pt x="316275" y="55973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10841333" y="7147296"/>
              <a:ext cx="388620" cy="560070"/>
            </a:xfrm>
            <a:custGeom>
              <a:avLst/>
              <a:gdLst/>
              <a:ahLst/>
              <a:cxnLst/>
              <a:rect l="l" t="t" r="r" b="b"/>
              <a:pathLst>
                <a:path w="388620" h="560070">
                  <a:moveTo>
                    <a:pt x="71967" y="559730"/>
                  </a:moveTo>
                  <a:lnTo>
                    <a:pt x="43953" y="554094"/>
                  </a:lnTo>
                  <a:lnTo>
                    <a:pt x="21078" y="538723"/>
                  </a:lnTo>
                  <a:lnTo>
                    <a:pt x="5655" y="515924"/>
                  </a:lnTo>
                  <a:lnTo>
                    <a:pt x="0" y="488005"/>
                  </a:lnTo>
                  <a:lnTo>
                    <a:pt x="0" y="71715"/>
                  </a:lnTo>
                  <a:lnTo>
                    <a:pt x="5655" y="43801"/>
                  </a:lnTo>
                  <a:lnTo>
                    <a:pt x="21078" y="21005"/>
                  </a:lnTo>
                  <a:lnTo>
                    <a:pt x="43953" y="5636"/>
                  </a:lnTo>
                  <a:lnTo>
                    <a:pt x="71967" y="0"/>
                  </a:lnTo>
                  <a:lnTo>
                    <a:pt x="316275" y="0"/>
                  </a:lnTo>
                  <a:lnTo>
                    <a:pt x="344289" y="5636"/>
                  </a:lnTo>
                  <a:lnTo>
                    <a:pt x="367164" y="21005"/>
                  </a:lnTo>
                  <a:lnTo>
                    <a:pt x="382587" y="43801"/>
                  </a:lnTo>
                  <a:lnTo>
                    <a:pt x="388242" y="71715"/>
                  </a:lnTo>
                  <a:lnTo>
                    <a:pt x="388242" y="488005"/>
                  </a:lnTo>
                  <a:lnTo>
                    <a:pt x="382587" y="515924"/>
                  </a:lnTo>
                  <a:lnTo>
                    <a:pt x="367164" y="538723"/>
                  </a:lnTo>
                  <a:lnTo>
                    <a:pt x="344289" y="554094"/>
                  </a:lnTo>
                  <a:lnTo>
                    <a:pt x="316275" y="559730"/>
                  </a:lnTo>
                  <a:lnTo>
                    <a:pt x="71967" y="559730"/>
                  </a:lnTo>
                  <a:close/>
                </a:path>
              </a:pathLst>
            </a:custGeom>
            <a:ln w="18068">
              <a:solidFill>
                <a:srgbClr val="0D242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10876731" y="7191197"/>
              <a:ext cx="317500" cy="472440"/>
            </a:xfrm>
            <a:custGeom>
              <a:avLst/>
              <a:gdLst/>
              <a:ahLst/>
              <a:cxnLst/>
              <a:rect l="l" t="t" r="r" b="b"/>
              <a:pathLst>
                <a:path w="317500" h="472440">
                  <a:moveTo>
                    <a:pt x="258599" y="471929"/>
                  </a:moveTo>
                  <a:lnTo>
                    <a:pt x="58846" y="471929"/>
                  </a:lnTo>
                  <a:lnTo>
                    <a:pt x="35939" y="467178"/>
                  </a:lnTo>
                  <a:lnTo>
                    <a:pt x="17234" y="454219"/>
                  </a:lnTo>
                  <a:lnTo>
                    <a:pt x="4624" y="434999"/>
                  </a:lnTo>
                  <a:lnTo>
                    <a:pt x="0" y="411460"/>
                  </a:lnTo>
                  <a:lnTo>
                    <a:pt x="0" y="60468"/>
                  </a:lnTo>
                  <a:lnTo>
                    <a:pt x="4624" y="36930"/>
                  </a:lnTo>
                  <a:lnTo>
                    <a:pt x="17234" y="17710"/>
                  </a:lnTo>
                  <a:lnTo>
                    <a:pt x="35939" y="4751"/>
                  </a:lnTo>
                  <a:lnTo>
                    <a:pt x="58846" y="0"/>
                  </a:lnTo>
                  <a:lnTo>
                    <a:pt x="258599" y="0"/>
                  </a:lnTo>
                  <a:lnTo>
                    <a:pt x="281500" y="4751"/>
                  </a:lnTo>
                  <a:lnTo>
                    <a:pt x="300202" y="17710"/>
                  </a:lnTo>
                  <a:lnTo>
                    <a:pt x="312811" y="36930"/>
                  </a:lnTo>
                  <a:lnTo>
                    <a:pt x="317435" y="60468"/>
                  </a:lnTo>
                  <a:lnTo>
                    <a:pt x="317435" y="411460"/>
                  </a:lnTo>
                  <a:lnTo>
                    <a:pt x="312811" y="434999"/>
                  </a:lnTo>
                  <a:lnTo>
                    <a:pt x="300202" y="454219"/>
                  </a:lnTo>
                  <a:lnTo>
                    <a:pt x="281500" y="467178"/>
                  </a:lnTo>
                  <a:lnTo>
                    <a:pt x="258599" y="471929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10876731" y="7191197"/>
              <a:ext cx="317500" cy="472440"/>
            </a:xfrm>
            <a:custGeom>
              <a:avLst/>
              <a:gdLst/>
              <a:ahLst/>
              <a:cxnLst/>
              <a:rect l="l" t="t" r="r" b="b"/>
              <a:pathLst>
                <a:path w="317500" h="472440">
                  <a:moveTo>
                    <a:pt x="58846" y="471929"/>
                  </a:moveTo>
                  <a:lnTo>
                    <a:pt x="35939" y="467178"/>
                  </a:lnTo>
                  <a:lnTo>
                    <a:pt x="17234" y="454219"/>
                  </a:lnTo>
                  <a:lnTo>
                    <a:pt x="4624" y="434999"/>
                  </a:lnTo>
                  <a:lnTo>
                    <a:pt x="0" y="411460"/>
                  </a:lnTo>
                  <a:lnTo>
                    <a:pt x="0" y="60468"/>
                  </a:lnTo>
                  <a:lnTo>
                    <a:pt x="4624" y="36930"/>
                  </a:lnTo>
                  <a:lnTo>
                    <a:pt x="17234" y="17710"/>
                  </a:lnTo>
                  <a:lnTo>
                    <a:pt x="35939" y="4751"/>
                  </a:lnTo>
                  <a:lnTo>
                    <a:pt x="58846" y="0"/>
                  </a:lnTo>
                  <a:lnTo>
                    <a:pt x="258599" y="0"/>
                  </a:lnTo>
                  <a:lnTo>
                    <a:pt x="281500" y="4751"/>
                  </a:lnTo>
                  <a:lnTo>
                    <a:pt x="300202" y="17710"/>
                  </a:lnTo>
                  <a:lnTo>
                    <a:pt x="312811" y="36930"/>
                  </a:lnTo>
                  <a:lnTo>
                    <a:pt x="317435" y="60468"/>
                  </a:lnTo>
                  <a:lnTo>
                    <a:pt x="317435" y="411460"/>
                  </a:lnTo>
                  <a:lnTo>
                    <a:pt x="312811" y="434999"/>
                  </a:lnTo>
                  <a:lnTo>
                    <a:pt x="300202" y="454219"/>
                  </a:lnTo>
                  <a:lnTo>
                    <a:pt x="281500" y="467178"/>
                  </a:lnTo>
                  <a:lnTo>
                    <a:pt x="258599" y="471929"/>
                  </a:lnTo>
                  <a:lnTo>
                    <a:pt x="58846" y="471929"/>
                  </a:lnTo>
                  <a:close/>
                </a:path>
              </a:pathLst>
            </a:custGeom>
            <a:ln w="18068">
              <a:solidFill>
                <a:srgbClr val="0D242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1" name="object 2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913629" y="7045534"/>
              <a:ext cx="243651" cy="204296"/>
            </a:xfrm>
            <a:prstGeom prst="rect">
              <a:avLst/>
            </a:prstGeom>
          </p:spPr>
        </p:pic>
        <p:sp>
          <p:nvSpPr>
            <p:cNvPr id="22" name="object 22"/>
            <p:cNvSpPr/>
            <p:nvPr/>
          </p:nvSpPr>
          <p:spPr>
            <a:xfrm>
              <a:off x="10911272" y="7350683"/>
              <a:ext cx="248920" cy="204470"/>
            </a:xfrm>
            <a:custGeom>
              <a:avLst/>
              <a:gdLst/>
              <a:ahLst/>
              <a:cxnLst/>
              <a:rect l="l" t="t" r="r" b="b"/>
              <a:pathLst>
                <a:path w="248920" h="204470">
                  <a:moveTo>
                    <a:pt x="0" y="0"/>
                  </a:moveTo>
                  <a:lnTo>
                    <a:pt x="248364" y="0"/>
                  </a:lnTo>
                </a:path>
                <a:path w="248920" h="204470">
                  <a:moveTo>
                    <a:pt x="0" y="51042"/>
                  </a:moveTo>
                  <a:lnTo>
                    <a:pt x="248364" y="51042"/>
                  </a:lnTo>
                </a:path>
                <a:path w="248920" h="204470">
                  <a:moveTo>
                    <a:pt x="0" y="102075"/>
                  </a:moveTo>
                  <a:lnTo>
                    <a:pt x="248364" y="102075"/>
                  </a:lnTo>
                </a:path>
                <a:path w="248920" h="204470">
                  <a:moveTo>
                    <a:pt x="0" y="153118"/>
                  </a:moveTo>
                  <a:lnTo>
                    <a:pt x="248364" y="153118"/>
                  </a:lnTo>
                </a:path>
                <a:path w="248920" h="204470">
                  <a:moveTo>
                    <a:pt x="0" y="204151"/>
                  </a:moveTo>
                  <a:lnTo>
                    <a:pt x="248364" y="204151"/>
                  </a:lnTo>
                </a:path>
              </a:pathLst>
            </a:custGeom>
            <a:ln w="18057">
              <a:solidFill>
                <a:srgbClr val="0D242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11043943" y="7449530"/>
              <a:ext cx="283845" cy="282575"/>
            </a:xfrm>
            <a:custGeom>
              <a:avLst/>
              <a:gdLst/>
              <a:ahLst/>
              <a:cxnLst/>
              <a:rect l="l" t="t" r="r" b="b"/>
              <a:pathLst>
                <a:path w="283845" h="282575">
                  <a:moveTo>
                    <a:pt x="141694" y="282425"/>
                  </a:moveTo>
                  <a:lnTo>
                    <a:pt x="96908" y="275226"/>
                  </a:lnTo>
                  <a:lnTo>
                    <a:pt x="58011" y="255178"/>
                  </a:lnTo>
                  <a:lnTo>
                    <a:pt x="27338" y="224609"/>
                  </a:lnTo>
                  <a:lnTo>
                    <a:pt x="7223" y="185843"/>
                  </a:lnTo>
                  <a:lnTo>
                    <a:pt x="0" y="141207"/>
                  </a:lnTo>
                  <a:lnTo>
                    <a:pt x="7223" y="96576"/>
                  </a:lnTo>
                  <a:lnTo>
                    <a:pt x="27338" y="57814"/>
                  </a:lnTo>
                  <a:lnTo>
                    <a:pt x="58011" y="27246"/>
                  </a:lnTo>
                  <a:lnTo>
                    <a:pt x="96908" y="7199"/>
                  </a:lnTo>
                  <a:lnTo>
                    <a:pt x="141694" y="0"/>
                  </a:lnTo>
                  <a:lnTo>
                    <a:pt x="186476" y="7199"/>
                  </a:lnTo>
                  <a:lnTo>
                    <a:pt x="225370" y="27246"/>
                  </a:lnTo>
                  <a:lnTo>
                    <a:pt x="256041" y="57814"/>
                  </a:lnTo>
                  <a:lnTo>
                    <a:pt x="276156" y="96576"/>
                  </a:lnTo>
                  <a:lnTo>
                    <a:pt x="283379" y="141207"/>
                  </a:lnTo>
                  <a:lnTo>
                    <a:pt x="276156" y="185843"/>
                  </a:lnTo>
                  <a:lnTo>
                    <a:pt x="256041" y="224609"/>
                  </a:lnTo>
                  <a:lnTo>
                    <a:pt x="225370" y="255178"/>
                  </a:lnTo>
                  <a:lnTo>
                    <a:pt x="186476" y="275226"/>
                  </a:lnTo>
                  <a:lnTo>
                    <a:pt x="141694" y="28242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11043943" y="7449529"/>
              <a:ext cx="283845" cy="282575"/>
            </a:xfrm>
            <a:custGeom>
              <a:avLst/>
              <a:gdLst/>
              <a:ahLst/>
              <a:cxnLst/>
              <a:rect l="l" t="t" r="r" b="b"/>
              <a:pathLst>
                <a:path w="283845" h="282575">
                  <a:moveTo>
                    <a:pt x="283379" y="141207"/>
                  </a:moveTo>
                  <a:lnTo>
                    <a:pt x="276156" y="185843"/>
                  </a:lnTo>
                  <a:lnTo>
                    <a:pt x="256041" y="224609"/>
                  </a:lnTo>
                  <a:lnTo>
                    <a:pt x="225370" y="255178"/>
                  </a:lnTo>
                  <a:lnTo>
                    <a:pt x="186476" y="275226"/>
                  </a:lnTo>
                  <a:lnTo>
                    <a:pt x="141694" y="282425"/>
                  </a:lnTo>
                  <a:lnTo>
                    <a:pt x="96908" y="275226"/>
                  </a:lnTo>
                  <a:lnTo>
                    <a:pt x="58011" y="255178"/>
                  </a:lnTo>
                  <a:lnTo>
                    <a:pt x="27338" y="224609"/>
                  </a:lnTo>
                  <a:lnTo>
                    <a:pt x="7223" y="185843"/>
                  </a:lnTo>
                  <a:lnTo>
                    <a:pt x="0" y="141207"/>
                  </a:lnTo>
                  <a:lnTo>
                    <a:pt x="7223" y="96576"/>
                  </a:lnTo>
                  <a:lnTo>
                    <a:pt x="27338" y="57814"/>
                  </a:lnTo>
                  <a:lnTo>
                    <a:pt x="58011" y="27246"/>
                  </a:lnTo>
                  <a:lnTo>
                    <a:pt x="96908" y="7199"/>
                  </a:lnTo>
                  <a:lnTo>
                    <a:pt x="141694" y="0"/>
                  </a:lnTo>
                  <a:lnTo>
                    <a:pt x="186476" y="7199"/>
                  </a:lnTo>
                  <a:lnTo>
                    <a:pt x="225370" y="27246"/>
                  </a:lnTo>
                  <a:lnTo>
                    <a:pt x="256041" y="57814"/>
                  </a:lnTo>
                  <a:lnTo>
                    <a:pt x="276156" y="96576"/>
                  </a:lnTo>
                  <a:lnTo>
                    <a:pt x="283379" y="141207"/>
                  </a:lnTo>
                  <a:close/>
                </a:path>
              </a:pathLst>
            </a:custGeom>
            <a:ln w="18057">
              <a:solidFill>
                <a:srgbClr val="0D242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5" name="object 2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1085060" y="7490477"/>
              <a:ext cx="201146" cy="200529"/>
            </a:xfrm>
            <a:prstGeom prst="rect">
              <a:avLst/>
            </a:prstGeom>
          </p:spPr>
        </p:pic>
      </p:grpSp>
      <p:grpSp>
        <p:nvGrpSpPr>
          <p:cNvPr id="26" name="object 26"/>
          <p:cNvGrpSpPr/>
          <p:nvPr/>
        </p:nvGrpSpPr>
        <p:grpSpPr>
          <a:xfrm>
            <a:off x="11220129" y="5272425"/>
            <a:ext cx="522605" cy="551180"/>
            <a:chOff x="11220129" y="5272425"/>
            <a:chExt cx="522605" cy="551180"/>
          </a:xfrm>
        </p:grpSpPr>
        <p:sp>
          <p:nvSpPr>
            <p:cNvPr id="27" name="object 27"/>
            <p:cNvSpPr/>
            <p:nvPr/>
          </p:nvSpPr>
          <p:spPr>
            <a:xfrm>
              <a:off x="11227222" y="5279519"/>
              <a:ext cx="508000" cy="537210"/>
            </a:xfrm>
            <a:custGeom>
              <a:avLst/>
              <a:gdLst/>
              <a:ahLst/>
              <a:cxnLst/>
              <a:rect l="l" t="t" r="r" b="b"/>
              <a:pathLst>
                <a:path w="508000" h="537210">
                  <a:moveTo>
                    <a:pt x="254084" y="536955"/>
                  </a:moveTo>
                  <a:lnTo>
                    <a:pt x="87701" y="396370"/>
                  </a:lnTo>
                  <a:lnTo>
                    <a:pt x="15588" y="253769"/>
                  </a:lnTo>
                  <a:lnTo>
                    <a:pt x="0" y="143224"/>
                  </a:lnTo>
                  <a:lnTo>
                    <a:pt x="3191" y="98804"/>
                  </a:lnTo>
                  <a:lnTo>
                    <a:pt x="73888" y="53487"/>
                  </a:lnTo>
                  <a:lnTo>
                    <a:pt x="156633" y="22842"/>
                  </a:lnTo>
                  <a:lnTo>
                    <a:pt x="225381" y="5478"/>
                  </a:lnTo>
                  <a:lnTo>
                    <a:pt x="254084" y="0"/>
                  </a:lnTo>
                  <a:lnTo>
                    <a:pt x="282756" y="5478"/>
                  </a:lnTo>
                  <a:lnTo>
                    <a:pt x="351432" y="22842"/>
                  </a:lnTo>
                  <a:lnTo>
                    <a:pt x="434107" y="53487"/>
                  </a:lnTo>
                  <a:lnTo>
                    <a:pt x="504772" y="98804"/>
                  </a:lnTo>
                  <a:lnTo>
                    <a:pt x="507997" y="143224"/>
                  </a:lnTo>
                  <a:lnTo>
                    <a:pt x="492481" y="253769"/>
                  </a:lnTo>
                  <a:lnTo>
                    <a:pt x="420439" y="396370"/>
                  </a:lnTo>
                  <a:lnTo>
                    <a:pt x="254084" y="53695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11227222" y="5279519"/>
              <a:ext cx="508000" cy="537210"/>
            </a:xfrm>
            <a:custGeom>
              <a:avLst/>
              <a:gdLst/>
              <a:ahLst/>
              <a:cxnLst/>
              <a:rect l="l" t="t" r="r" b="b"/>
              <a:pathLst>
                <a:path w="508000" h="537210">
                  <a:moveTo>
                    <a:pt x="504772" y="98804"/>
                  </a:moveTo>
                  <a:lnTo>
                    <a:pt x="434107" y="53487"/>
                  </a:lnTo>
                  <a:lnTo>
                    <a:pt x="351432" y="22842"/>
                  </a:lnTo>
                  <a:lnTo>
                    <a:pt x="282756" y="5478"/>
                  </a:lnTo>
                  <a:lnTo>
                    <a:pt x="254084" y="0"/>
                  </a:lnTo>
                  <a:lnTo>
                    <a:pt x="225381" y="5478"/>
                  </a:lnTo>
                  <a:lnTo>
                    <a:pt x="156633" y="22842"/>
                  </a:lnTo>
                  <a:lnTo>
                    <a:pt x="73888" y="53487"/>
                  </a:lnTo>
                  <a:lnTo>
                    <a:pt x="3191" y="98804"/>
                  </a:lnTo>
                  <a:lnTo>
                    <a:pt x="0" y="143224"/>
                  </a:lnTo>
                  <a:lnTo>
                    <a:pt x="15588" y="253769"/>
                  </a:lnTo>
                  <a:lnTo>
                    <a:pt x="87701" y="396370"/>
                  </a:lnTo>
                  <a:lnTo>
                    <a:pt x="254084" y="536955"/>
                  </a:lnTo>
                  <a:lnTo>
                    <a:pt x="420439" y="396370"/>
                  </a:lnTo>
                  <a:lnTo>
                    <a:pt x="492481" y="253769"/>
                  </a:lnTo>
                  <a:lnTo>
                    <a:pt x="507997" y="143224"/>
                  </a:lnTo>
                  <a:lnTo>
                    <a:pt x="504772" y="98804"/>
                  </a:lnTo>
                  <a:close/>
                </a:path>
              </a:pathLst>
            </a:custGeom>
            <a:ln w="14186">
              <a:solidFill>
                <a:srgbClr val="0D242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11255131" y="5309013"/>
              <a:ext cx="452755" cy="478155"/>
            </a:xfrm>
            <a:custGeom>
              <a:avLst/>
              <a:gdLst/>
              <a:ahLst/>
              <a:cxnLst/>
              <a:rect l="l" t="t" r="r" b="b"/>
              <a:pathLst>
                <a:path w="452754" h="478154">
                  <a:moveTo>
                    <a:pt x="226167" y="477959"/>
                  </a:moveTo>
                  <a:lnTo>
                    <a:pt x="78062" y="352823"/>
                  </a:lnTo>
                  <a:lnTo>
                    <a:pt x="13873" y="225891"/>
                  </a:lnTo>
                  <a:lnTo>
                    <a:pt x="0" y="127490"/>
                  </a:lnTo>
                  <a:lnTo>
                    <a:pt x="2842" y="87950"/>
                  </a:lnTo>
                  <a:lnTo>
                    <a:pt x="65769" y="47613"/>
                  </a:lnTo>
                  <a:lnTo>
                    <a:pt x="139422" y="20335"/>
                  </a:lnTo>
                  <a:lnTo>
                    <a:pt x="200617" y="4877"/>
                  </a:lnTo>
                  <a:lnTo>
                    <a:pt x="226167" y="0"/>
                  </a:lnTo>
                  <a:lnTo>
                    <a:pt x="251688" y="4877"/>
                  </a:lnTo>
                  <a:lnTo>
                    <a:pt x="312820" y="20335"/>
                  </a:lnTo>
                  <a:lnTo>
                    <a:pt x="386411" y="47613"/>
                  </a:lnTo>
                  <a:lnTo>
                    <a:pt x="449310" y="87950"/>
                  </a:lnTo>
                  <a:lnTo>
                    <a:pt x="452181" y="127490"/>
                  </a:lnTo>
                  <a:lnTo>
                    <a:pt x="438369" y="225891"/>
                  </a:lnTo>
                  <a:lnTo>
                    <a:pt x="374243" y="352823"/>
                  </a:lnTo>
                  <a:lnTo>
                    <a:pt x="226167" y="477959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11255131" y="5309013"/>
              <a:ext cx="452755" cy="478155"/>
            </a:xfrm>
            <a:custGeom>
              <a:avLst/>
              <a:gdLst/>
              <a:ahLst/>
              <a:cxnLst/>
              <a:rect l="l" t="t" r="r" b="b"/>
              <a:pathLst>
                <a:path w="452754" h="478154">
                  <a:moveTo>
                    <a:pt x="449310" y="87950"/>
                  </a:moveTo>
                  <a:lnTo>
                    <a:pt x="386411" y="47613"/>
                  </a:lnTo>
                  <a:lnTo>
                    <a:pt x="312820" y="20335"/>
                  </a:lnTo>
                  <a:lnTo>
                    <a:pt x="251688" y="4877"/>
                  </a:lnTo>
                  <a:lnTo>
                    <a:pt x="226167" y="0"/>
                  </a:lnTo>
                  <a:lnTo>
                    <a:pt x="200617" y="4877"/>
                  </a:lnTo>
                  <a:lnTo>
                    <a:pt x="139422" y="20335"/>
                  </a:lnTo>
                  <a:lnTo>
                    <a:pt x="65769" y="47613"/>
                  </a:lnTo>
                  <a:lnTo>
                    <a:pt x="2842" y="87950"/>
                  </a:lnTo>
                  <a:lnTo>
                    <a:pt x="0" y="127490"/>
                  </a:lnTo>
                  <a:lnTo>
                    <a:pt x="13873" y="225891"/>
                  </a:lnTo>
                  <a:lnTo>
                    <a:pt x="78062" y="352823"/>
                  </a:lnTo>
                  <a:lnTo>
                    <a:pt x="226167" y="477959"/>
                  </a:lnTo>
                  <a:lnTo>
                    <a:pt x="374243" y="352823"/>
                  </a:lnTo>
                  <a:lnTo>
                    <a:pt x="438369" y="225891"/>
                  </a:lnTo>
                  <a:lnTo>
                    <a:pt x="452181" y="127490"/>
                  </a:lnTo>
                  <a:lnTo>
                    <a:pt x="449310" y="87950"/>
                  </a:lnTo>
                  <a:close/>
                </a:path>
              </a:pathLst>
            </a:custGeom>
            <a:ln w="14186">
              <a:solidFill>
                <a:srgbClr val="0D242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11346828" y="5381312"/>
              <a:ext cx="269240" cy="269875"/>
            </a:xfrm>
            <a:custGeom>
              <a:avLst/>
              <a:gdLst/>
              <a:ahLst/>
              <a:cxnLst/>
              <a:rect l="l" t="t" r="r" b="b"/>
              <a:pathLst>
                <a:path w="269240" h="269875">
                  <a:moveTo>
                    <a:pt x="134391" y="269560"/>
                  </a:moveTo>
                  <a:lnTo>
                    <a:pt x="91914" y="262688"/>
                  </a:lnTo>
                  <a:lnTo>
                    <a:pt x="55022" y="243554"/>
                  </a:lnTo>
                  <a:lnTo>
                    <a:pt x="25930" y="214378"/>
                  </a:lnTo>
                  <a:lnTo>
                    <a:pt x="6851" y="177378"/>
                  </a:lnTo>
                  <a:lnTo>
                    <a:pt x="0" y="134776"/>
                  </a:lnTo>
                  <a:lnTo>
                    <a:pt x="6851" y="92177"/>
                  </a:lnTo>
                  <a:lnTo>
                    <a:pt x="25930" y="55180"/>
                  </a:lnTo>
                  <a:lnTo>
                    <a:pt x="55022" y="26004"/>
                  </a:lnTo>
                  <a:lnTo>
                    <a:pt x="91914" y="6871"/>
                  </a:lnTo>
                  <a:lnTo>
                    <a:pt x="134391" y="0"/>
                  </a:lnTo>
                  <a:lnTo>
                    <a:pt x="176873" y="6871"/>
                  </a:lnTo>
                  <a:lnTo>
                    <a:pt x="213767" y="26004"/>
                  </a:lnTo>
                  <a:lnTo>
                    <a:pt x="242860" y="55180"/>
                  </a:lnTo>
                  <a:lnTo>
                    <a:pt x="261940" y="92177"/>
                  </a:lnTo>
                  <a:lnTo>
                    <a:pt x="268791" y="134776"/>
                  </a:lnTo>
                  <a:lnTo>
                    <a:pt x="261940" y="177378"/>
                  </a:lnTo>
                  <a:lnTo>
                    <a:pt x="242860" y="214378"/>
                  </a:lnTo>
                  <a:lnTo>
                    <a:pt x="213767" y="243554"/>
                  </a:lnTo>
                  <a:lnTo>
                    <a:pt x="176873" y="262688"/>
                  </a:lnTo>
                  <a:lnTo>
                    <a:pt x="134391" y="26956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11346828" y="5381312"/>
              <a:ext cx="269240" cy="269875"/>
            </a:xfrm>
            <a:custGeom>
              <a:avLst/>
              <a:gdLst/>
              <a:ahLst/>
              <a:cxnLst/>
              <a:rect l="l" t="t" r="r" b="b"/>
              <a:pathLst>
                <a:path w="269240" h="269875">
                  <a:moveTo>
                    <a:pt x="268791" y="134776"/>
                  </a:moveTo>
                  <a:lnTo>
                    <a:pt x="261940" y="177378"/>
                  </a:lnTo>
                  <a:lnTo>
                    <a:pt x="242860" y="214378"/>
                  </a:lnTo>
                  <a:lnTo>
                    <a:pt x="213767" y="243554"/>
                  </a:lnTo>
                  <a:lnTo>
                    <a:pt x="176873" y="262688"/>
                  </a:lnTo>
                  <a:lnTo>
                    <a:pt x="134391" y="269560"/>
                  </a:lnTo>
                  <a:lnTo>
                    <a:pt x="91914" y="262688"/>
                  </a:lnTo>
                  <a:lnTo>
                    <a:pt x="55022" y="243554"/>
                  </a:lnTo>
                  <a:lnTo>
                    <a:pt x="25930" y="214378"/>
                  </a:lnTo>
                  <a:lnTo>
                    <a:pt x="6851" y="177378"/>
                  </a:lnTo>
                  <a:lnTo>
                    <a:pt x="0" y="134776"/>
                  </a:lnTo>
                  <a:lnTo>
                    <a:pt x="6851" y="92177"/>
                  </a:lnTo>
                  <a:lnTo>
                    <a:pt x="25930" y="55180"/>
                  </a:lnTo>
                  <a:lnTo>
                    <a:pt x="55022" y="26004"/>
                  </a:lnTo>
                  <a:lnTo>
                    <a:pt x="91914" y="6871"/>
                  </a:lnTo>
                  <a:lnTo>
                    <a:pt x="134391" y="0"/>
                  </a:lnTo>
                  <a:lnTo>
                    <a:pt x="176873" y="6871"/>
                  </a:lnTo>
                  <a:lnTo>
                    <a:pt x="213767" y="26004"/>
                  </a:lnTo>
                  <a:lnTo>
                    <a:pt x="242860" y="55180"/>
                  </a:lnTo>
                  <a:lnTo>
                    <a:pt x="261940" y="92177"/>
                  </a:lnTo>
                  <a:lnTo>
                    <a:pt x="268791" y="134776"/>
                  </a:lnTo>
                  <a:close/>
                </a:path>
              </a:pathLst>
            </a:custGeom>
            <a:ln w="14187">
              <a:solidFill>
                <a:srgbClr val="0D242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3" name="object 3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1361467" y="5396014"/>
              <a:ext cx="239512" cy="240156"/>
            </a:xfrm>
            <a:prstGeom prst="rect">
              <a:avLst/>
            </a:prstGeom>
          </p:spPr>
        </p:pic>
        <p:sp>
          <p:nvSpPr>
            <p:cNvPr id="34" name="object 34"/>
            <p:cNvSpPr/>
            <p:nvPr/>
          </p:nvSpPr>
          <p:spPr>
            <a:xfrm>
              <a:off x="11284403" y="5421636"/>
              <a:ext cx="93980" cy="248920"/>
            </a:xfrm>
            <a:custGeom>
              <a:avLst/>
              <a:gdLst/>
              <a:ahLst/>
              <a:cxnLst/>
              <a:rect l="l" t="t" r="r" b="b"/>
              <a:pathLst>
                <a:path w="93979" h="248920">
                  <a:moveTo>
                    <a:pt x="0" y="0"/>
                  </a:moveTo>
                  <a:lnTo>
                    <a:pt x="515" y="23859"/>
                  </a:lnTo>
                  <a:lnTo>
                    <a:pt x="9189" y="84317"/>
                  </a:lnTo>
                  <a:lnTo>
                    <a:pt x="36711" y="164692"/>
                  </a:lnTo>
                  <a:lnTo>
                    <a:pt x="93771" y="248303"/>
                  </a:lnTo>
                </a:path>
              </a:pathLst>
            </a:custGeom>
            <a:ln w="14172">
              <a:solidFill>
                <a:srgbClr val="0D242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35" name="object 35"/>
          <p:cNvGrpSpPr/>
          <p:nvPr/>
        </p:nvGrpSpPr>
        <p:grpSpPr>
          <a:xfrm>
            <a:off x="9952456" y="3653588"/>
            <a:ext cx="565150" cy="486409"/>
            <a:chOff x="9952456" y="3653588"/>
            <a:chExt cx="565150" cy="486409"/>
          </a:xfrm>
        </p:grpSpPr>
        <p:sp>
          <p:nvSpPr>
            <p:cNvPr id="36" name="object 36"/>
            <p:cNvSpPr/>
            <p:nvPr/>
          </p:nvSpPr>
          <p:spPr>
            <a:xfrm>
              <a:off x="9959806" y="3660937"/>
              <a:ext cx="550545" cy="471170"/>
            </a:xfrm>
            <a:custGeom>
              <a:avLst/>
              <a:gdLst/>
              <a:ahLst/>
              <a:cxnLst/>
              <a:rect l="l" t="t" r="r" b="b"/>
              <a:pathLst>
                <a:path w="550545" h="471170">
                  <a:moveTo>
                    <a:pt x="275067" y="471173"/>
                  </a:moveTo>
                  <a:lnTo>
                    <a:pt x="182155" y="392637"/>
                  </a:lnTo>
                  <a:lnTo>
                    <a:pt x="106722" y="327874"/>
                  </a:lnTo>
                  <a:lnTo>
                    <a:pt x="48156" y="275811"/>
                  </a:lnTo>
                  <a:lnTo>
                    <a:pt x="21066" y="242023"/>
                  </a:lnTo>
                  <a:lnTo>
                    <a:pt x="5081" y="203216"/>
                  </a:lnTo>
                  <a:lnTo>
                    <a:pt x="0" y="161792"/>
                  </a:lnTo>
                  <a:lnTo>
                    <a:pt x="5620" y="120157"/>
                  </a:lnTo>
                  <a:lnTo>
                    <a:pt x="21739" y="80713"/>
                  </a:lnTo>
                  <a:lnTo>
                    <a:pt x="48156" y="45866"/>
                  </a:lnTo>
                  <a:lnTo>
                    <a:pt x="89732" y="15532"/>
                  </a:lnTo>
                  <a:lnTo>
                    <a:pt x="136896" y="244"/>
                  </a:lnTo>
                  <a:lnTo>
                    <a:pt x="185963" y="0"/>
                  </a:lnTo>
                  <a:lnTo>
                    <a:pt x="233249" y="14798"/>
                  </a:lnTo>
                  <a:lnTo>
                    <a:pt x="275067" y="44639"/>
                  </a:lnTo>
                  <a:lnTo>
                    <a:pt x="316881" y="14798"/>
                  </a:lnTo>
                  <a:lnTo>
                    <a:pt x="364162" y="0"/>
                  </a:lnTo>
                  <a:lnTo>
                    <a:pt x="413227" y="244"/>
                  </a:lnTo>
                  <a:lnTo>
                    <a:pt x="460391" y="15532"/>
                  </a:lnTo>
                  <a:lnTo>
                    <a:pt x="501970" y="45866"/>
                  </a:lnTo>
                  <a:lnTo>
                    <a:pt x="528387" y="80713"/>
                  </a:lnTo>
                  <a:lnTo>
                    <a:pt x="544506" y="120157"/>
                  </a:lnTo>
                  <a:lnTo>
                    <a:pt x="550127" y="161792"/>
                  </a:lnTo>
                  <a:lnTo>
                    <a:pt x="545045" y="203216"/>
                  </a:lnTo>
                  <a:lnTo>
                    <a:pt x="529060" y="242023"/>
                  </a:lnTo>
                  <a:lnTo>
                    <a:pt x="501970" y="275811"/>
                  </a:lnTo>
                  <a:lnTo>
                    <a:pt x="443405" y="327874"/>
                  </a:lnTo>
                  <a:lnTo>
                    <a:pt x="367975" y="392637"/>
                  </a:lnTo>
                  <a:lnTo>
                    <a:pt x="302817" y="447827"/>
                  </a:lnTo>
                  <a:lnTo>
                    <a:pt x="275067" y="471173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9959806" y="3660938"/>
              <a:ext cx="550545" cy="471170"/>
            </a:xfrm>
            <a:custGeom>
              <a:avLst/>
              <a:gdLst/>
              <a:ahLst/>
              <a:cxnLst/>
              <a:rect l="l" t="t" r="r" b="b"/>
              <a:pathLst>
                <a:path w="550545" h="471170">
                  <a:moveTo>
                    <a:pt x="275067" y="471173"/>
                  </a:moveTo>
                  <a:lnTo>
                    <a:pt x="182155" y="392637"/>
                  </a:lnTo>
                  <a:lnTo>
                    <a:pt x="106723" y="327874"/>
                  </a:lnTo>
                  <a:lnTo>
                    <a:pt x="48156" y="275811"/>
                  </a:lnTo>
                  <a:lnTo>
                    <a:pt x="21066" y="242023"/>
                  </a:lnTo>
                  <a:lnTo>
                    <a:pt x="5081" y="203216"/>
                  </a:lnTo>
                  <a:lnTo>
                    <a:pt x="0" y="161792"/>
                  </a:lnTo>
                  <a:lnTo>
                    <a:pt x="5620" y="120157"/>
                  </a:lnTo>
                  <a:lnTo>
                    <a:pt x="21739" y="80713"/>
                  </a:lnTo>
                  <a:lnTo>
                    <a:pt x="48156" y="45866"/>
                  </a:lnTo>
                  <a:lnTo>
                    <a:pt x="89732" y="15532"/>
                  </a:lnTo>
                  <a:lnTo>
                    <a:pt x="136896" y="244"/>
                  </a:lnTo>
                  <a:lnTo>
                    <a:pt x="185963" y="0"/>
                  </a:lnTo>
                  <a:lnTo>
                    <a:pt x="233249" y="14798"/>
                  </a:lnTo>
                  <a:lnTo>
                    <a:pt x="275067" y="44639"/>
                  </a:lnTo>
                  <a:lnTo>
                    <a:pt x="316881" y="14798"/>
                  </a:lnTo>
                  <a:lnTo>
                    <a:pt x="364162" y="0"/>
                  </a:lnTo>
                  <a:lnTo>
                    <a:pt x="413227" y="244"/>
                  </a:lnTo>
                  <a:lnTo>
                    <a:pt x="460391" y="15532"/>
                  </a:lnTo>
                  <a:lnTo>
                    <a:pt x="501970" y="45866"/>
                  </a:lnTo>
                  <a:lnTo>
                    <a:pt x="528387" y="80713"/>
                  </a:lnTo>
                  <a:lnTo>
                    <a:pt x="544506" y="120157"/>
                  </a:lnTo>
                  <a:lnTo>
                    <a:pt x="550127" y="161792"/>
                  </a:lnTo>
                  <a:lnTo>
                    <a:pt x="545045" y="203216"/>
                  </a:lnTo>
                  <a:lnTo>
                    <a:pt x="529060" y="242023"/>
                  </a:lnTo>
                  <a:lnTo>
                    <a:pt x="501970" y="275811"/>
                  </a:lnTo>
                  <a:lnTo>
                    <a:pt x="443405" y="327874"/>
                  </a:lnTo>
                  <a:lnTo>
                    <a:pt x="367975" y="392637"/>
                  </a:lnTo>
                  <a:lnTo>
                    <a:pt x="302817" y="447827"/>
                  </a:lnTo>
                  <a:lnTo>
                    <a:pt x="275067" y="471173"/>
                  </a:lnTo>
                  <a:close/>
                </a:path>
                <a:path w="550545" h="471170">
                  <a:moveTo>
                    <a:pt x="180666" y="355447"/>
                  </a:moveTo>
                  <a:lnTo>
                    <a:pt x="124991" y="307469"/>
                  </a:lnTo>
                  <a:lnTo>
                    <a:pt x="82525" y="269589"/>
                  </a:lnTo>
                  <a:lnTo>
                    <a:pt x="56078" y="234606"/>
                  </a:lnTo>
                  <a:lnTo>
                    <a:pt x="43151" y="194079"/>
                  </a:lnTo>
                  <a:lnTo>
                    <a:pt x="43447" y="151531"/>
                  </a:lnTo>
                  <a:lnTo>
                    <a:pt x="56671" y="110488"/>
                  </a:lnTo>
                  <a:lnTo>
                    <a:pt x="82525" y="74474"/>
                  </a:lnTo>
                  <a:lnTo>
                    <a:pt x="118159" y="48549"/>
                  </a:lnTo>
                  <a:lnTo>
                    <a:pt x="137977" y="40466"/>
                  </a:lnTo>
                  <a:lnTo>
                    <a:pt x="158595" y="35636"/>
                  </a:lnTo>
                </a:path>
              </a:pathLst>
            </a:custGeom>
            <a:ln w="14690">
              <a:solidFill>
                <a:srgbClr val="0D242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/>
            <p:cNvSpPr/>
            <p:nvPr/>
          </p:nvSpPr>
          <p:spPr>
            <a:xfrm>
              <a:off x="9960717" y="3838883"/>
              <a:ext cx="548640" cy="133985"/>
            </a:xfrm>
            <a:custGeom>
              <a:avLst/>
              <a:gdLst/>
              <a:ahLst/>
              <a:cxnLst/>
              <a:rect l="l" t="t" r="r" b="b"/>
              <a:pathLst>
                <a:path w="548640" h="133985">
                  <a:moveTo>
                    <a:pt x="246769" y="0"/>
                  </a:moveTo>
                  <a:lnTo>
                    <a:pt x="214948" y="81422"/>
                  </a:lnTo>
                  <a:lnTo>
                    <a:pt x="0" y="81422"/>
                  </a:lnTo>
                  <a:lnTo>
                    <a:pt x="548312" y="82977"/>
                  </a:lnTo>
                  <a:lnTo>
                    <a:pt x="319931" y="82977"/>
                  </a:lnTo>
                  <a:lnTo>
                    <a:pt x="285440" y="133527"/>
                  </a:lnTo>
                  <a:lnTo>
                    <a:pt x="24676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9"/>
            <p:cNvSpPr/>
            <p:nvPr/>
          </p:nvSpPr>
          <p:spPr>
            <a:xfrm>
              <a:off x="9960717" y="3838883"/>
              <a:ext cx="548640" cy="133985"/>
            </a:xfrm>
            <a:custGeom>
              <a:avLst/>
              <a:gdLst/>
              <a:ahLst/>
              <a:cxnLst/>
              <a:rect l="l" t="t" r="r" b="b"/>
              <a:pathLst>
                <a:path w="548640" h="133985">
                  <a:moveTo>
                    <a:pt x="0" y="81422"/>
                  </a:moveTo>
                  <a:lnTo>
                    <a:pt x="214948" y="81422"/>
                  </a:lnTo>
                  <a:lnTo>
                    <a:pt x="246769" y="0"/>
                  </a:lnTo>
                  <a:lnTo>
                    <a:pt x="285440" y="133527"/>
                  </a:lnTo>
                  <a:lnTo>
                    <a:pt x="319931" y="82977"/>
                  </a:lnTo>
                  <a:lnTo>
                    <a:pt x="548312" y="82977"/>
                  </a:lnTo>
                </a:path>
              </a:pathLst>
            </a:custGeom>
            <a:ln w="14742">
              <a:solidFill>
                <a:srgbClr val="0D242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40" name="object 40"/>
          <p:cNvGrpSpPr/>
          <p:nvPr/>
        </p:nvGrpSpPr>
        <p:grpSpPr>
          <a:xfrm>
            <a:off x="8845248" y="8027423"/>
            <a:ext cx="600075" cy="505459"/>
            <a:chOff x="8845248" y="8027423"/>
            <a:chExt cx="600075" cy="505459"/>
          </a:xfrm>
        </p:grpSpPr>
        <p:sp>
          <p:nvSpPr>
            <p:cNvPr id="41" name="object 41"/>
            <p:cNvSpPr/>
            <p:nvPr/>
          </p:nvSpPr>
          <p:spPr>
            <a:xfrm>
              <a:off x="8987710" y="8035183"/>
              <a:ext cx="315595" cy="257810"/>
            </a:xfrm>
            <a:custGeom>
              <a:avLst/>
              <a:gdLst/>
              <a:ahLst/>
              <a:cxnLst/>
              <a:rect l="l" t="t" r="r" b="b"/>
              <a:pathLst>
                <a:path w="315595" h="257809">
                  <a:moveTo>
                    <a:pt x="249492" y="257204"/>
                  </a:moveTo>
                  <a:lnTo>
                    <a:pt x="65634" y="257204"/>
                  </a:lnTo>
                  <a:lnTo>
                    <a:pt x="40110" y="252053"/>
                  </a:lnTo>
                  <a:lnTo>
                    <a:pt x="19245" y="238017"/>
                  </a:lnTo>
                  <a:lnTo>
                    <a:pt x="5165" y="217216"/>
                  </a:lnTo>
                  <a:lnTo>
                    <a:pt x="0" y="191774"/>
                  </a:lnTo>
                  <a:lnTo>
                    <a:pt x="0" y="65429"/>
                  </a:lnTo>
                  <a:lnTo>
                    <a:pt x="5165" y="39987"/>
                  </a:lnTo>
                  <a:lnTo>
                    <a:pt x="19245" y="19186"/>
                  </a:lnTo>
                  <a:lnTo>
                    <a:pt x="40110" y="5150"/>
                  </a:lnTo>
                  <a:lnTo>
                    <a:pt x="65634" y="0"/>
                  </a:lnTo>
                  <a:lnTo>
                    <a:pt x="249492" y="0"/>
                  </a:lnTo>
                  <a:lnTo>
                    <a:pt x="275011" y="5150"/>
                  </a:lnTo>
                  <a:lnTo>
                    <a:pt x="295874" y="19186"/>
                  </a:lnTo>
                  <a:lnTo>
                    <a:pt x="306865" y="35426"/>
                  </a:lnTo>
                  <a:lnTo>
                    <a:pt x="65634" y="35426"/>
                  </a:lnTo>
                  <a:lnTo>
                    <a:pt x="53926" y="37787"/>
                  </a:lnTo>
                  <a:lnTo>
                    <a:pt x="44357" y="44223"/>
                  </a:lnTo>
                  <a:lnTo>
                    <a:pt x="37901" y="53761"/>
                  </a:lnTo>
                  <a:lnTo>
                    <a:pt x="35532" y="65429"/>
                  </a:lnTo>
                  <a:lnTo>
                    <a:pt x="35532" y="191774"/>
                  </a:lnTo>
                  <a:lnTo>
                    <a:pt x="37901" y="203442"/>
                  </a:lnTo>
                  <a:lnTo>
                    <a:pt x="44357" y="212980"/>
                  </a:lnTo>
                  <a:lnTo>
                    <a:pt x="53926" y="219416"/>
                  </a:lnTo>
                  <a:lnTo>
                    <a:pt x="65634" y="221777"/>
                  </a:lnTo>
                  <a:lnTo>
                    <a:pt x="306865" y="221777"/>
                  </a:lnTo>
                  <a:lnTo>
                    <a:pt x="295874" y="238017"/>
                  </a:lnTo>
                  <a:lnTo>
                    <a:pt x="275011" y="252053"/>
                  </a:lnTo>
                  <a:lnTo>
                    <a:pt x="249492" y="257204"/>
                  </a:lnTo>
                  <a:close/>
                </a:path>
                <a:path w="315595" h="257809">
                  <a:moveTo>
                    <a:pt x="306865" y="221777"/>
                  </a:moveTo>
                  <a:lnTo>
                    <a:pt x="249492" y="221777"/>
                  </a:lnTo>
                  <a:lnTo>
                    <a:pt x="261195" y="219416"/>
                  </a:lnTo>
                  <a:lnTo>
                    <a:pt x="270762" y="212980"/>
                  </a:lnTo>
                  <a:lnTo>
                    <a:pt x="277217" y="203442"/>
                  </a:lnTo>
                  <a:lnTo>
                    <a:pt x="279585" y="191774"/>
                  </a:lnTo>
                  <a:lnTo>
                    <a:pt x="279585" y="65429"/>
                  </a:lnTo>
                  <a:lnTo>
                    <a:pt x="277217" y="53761"/>
                  </a:lnTo>
                  <a:lnTo>
                    <a:pt x="270762" y="44223"/>
                  </a:lnTo>
                  <a:lnTo>
                    <a:pt x="261195" y="37787"/>
                  </a:lnTo>
                  <a:lnTo>
                    <a:pt x="249492" y="35426"/>
                  </a:lnTo>
                  <a:lnTo>
                    <a:pt x="306865" y="35426"/>
                  </a:lnTo>
                  <a:lnTo>
                    <a:pt x="309952" y="39987"/>
                  </a:lnTo>
                  <a:lnTo>
                    <a:pt x="315118" y="65429"/>
                  </a:lnTo>
                  <a:lnTo>
                    <a:pt x="315118" y="191774"/>
                  </a:lnTo>
                  <a:lnTo>
                    <a:pt x="309952" y="217216"/>
                  </a:lnTo>
                  <a:lnTo>
                    <a:pt x="306865" y="221777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2"/>
            <p:cNvSpPr/>
            <p:nvPr/>
          </p:nvSpPr>
          <p:spPr>
            <a:xfrm>
              <a:off x="8987710" y="8035182"/>
              <a:ext cx="315595" cy="257810"/>
            </a:xfrm>
            <a:custGeom>
              <a:avLst/>
              <a:gdLst/>
              <a:ahLst/>
              <a:cxnLst/>
              <a:rect l="l" t="t" r="r" b="b"/>
              <a:pathLst>
                <a:path w="315595" h="257809">
                  <a:moveTo>
                    <a:pt x="65634" y="35426"/>
                  </a:moveTo>
                  <a:lnTo>
                    <a:pt x="53926" y="37787"/>
                  </a:lnTo>
                  <a:lnTo>
                    <a:pt x="44357" y="44223"/>
                  </a:lnTo>
                  <a:lnTo>
                    <a:pt x="37901" y="53761"/>
                  </a:lnTo>
                  <a:lnTo>
                    <a:pt x="35532" y="65429"/>
                  </a:lnTo>
                  <a:lnTo>
                    <a:pt x="35532" y="191774"/>
                  </a:lnTo>
                  <a:lnTo>
                    <a:pt x="37901" y="203442"/>
                  </a:lnTo>
                  <a:lnTo>
                    <a:pt x="44357" y="212980"/>
                  </a:lnTo>
                  <a:lnTo>
                    <a:pt x="53926" y="219416"/>
                  </a:lnTo>
                  <a:lnTo>
                    <a:pt x="65634" y="221777"/>
                  </a:lnTo>
                  <a:lnTo>
                    <a:pt x="249492" y="221777"/>
                  </a:lnTo>
                  <a:lnTo>
                    <a:pt x="261195" y="219416"/>
                  </a:lnTo>
                  <a:lnTo>
                    <a:pt x="270762" y="212980"/>
                  </a:lnTo>
                  <a:lnTo>
                    <a:pt x="277217" y="203442"/>
                  </a:lnTo>
                  <a:lnTo>
                    <a:pt x="279585" y="191774"/>
                  </a:lnTo>
                  <a:lnTo>
                    <a:pt x="279585" y="65429"/>
                  </a:lnTo>
                  <a:lnTo>
                    <a:pt x="277217" y="53761"/>
                  </a:lnTo>
                  <a:lnTo>
                    <a:pt x="270762" y="44223"/>
                  </a:lnTo>
                  <a:lnTo>
                    <a:pt x="261195" y="37787"/>
                  </a:lnTo>
                  <a:lnTo>
                    <a:pt x="249492" y="35426"/>
                  </a:lnTo>
                  <a:lnTo>
                    <a:pt x="65634" y="35426"/>
                  </a:lnTo>
                  <a:close/>
                </a:path>
                <a:path w="315595" h="257809">
                  <a:moveTo>
                    <a:pt x="249492" y="257204"/>
                  </a:moveTo>
                  <a:lnTo>
                    <a:pt x="65634" y="257204"/>
                  </a:lnTo>
                  <a:lnTo>
                    <a:pt x="40110" y="252053"/>
                  </a:lnTo>
                  <a:lnTo>
                    <a:pt x="19245" y="238017"/>
                  </a:lnTo>
                  <a:lnTo>
                    <a:pt x="5165" y="217216"/>
                  </a:lnTo>
                  <a:lnTo>
                    <a:pt x="0" y="191774"/>
                  </a:lnTo>
                  <a:lnTo>
                    <a:pt x="0" y="65429"/>
                  </a:lnTo>
                  <a:lnTo>
                    <a:pt x="5165" y="39987"/>
                  </a:lnTo>
                  <a:lnTo>
                    <a:pt x="19245" y="19186"/>
                  </a:lnTo>
                  <a:lnTo>
                    <a:pt x="40110" y="5150"/>
                  </a:lnTo>
                  <a:lnTo>
                    <a:pt x="65634" y="0"/>
                  </a:lnTo>
                  <a:lnTo>
                    <a:pt x="249492" y="0"/>
                  </a:lnTo>
                  <a:lnTo>
                    <a:pt x="275011" y="5150"/>
                  </a:lnTo>
                  <a:lnTo>
                    <a:pt x="295874" y="19186"/>
                  </a:lnTo>
                  <a:lnTo>
                    <a:pt x="309952" y="39987"/>
                  </a:lnTo>
                  <a:lnTo>
                    <a:pt x="315118" y="65429"/>
                  </a:lnTo>
                  <a:lnTo>
                    <a:pt x="315118" y="191774"/>
                  </a:lnTo>
                  <a:lnTo>
                    <a:pt x="309952" y="217216"/>
                  </a:lnTo>
                  <a:lnTo>
                    <a:pt x="295874" y="238017"/>
                  </a:lnTo>
                  <a:lnTo>
                    <a:pt x="275011" y="252053"/>
                  </a:lnTo>
                  <a:lnTo>
                    <a:pt x="249492" y="257204"/>
                  </a:lnTo>
                  <a:close/>
                </a:path>
              </a:pathLst>
            </a:custGeom>
            <a:ln w="15522">
              <a:solidFill>
                <a:srgbClr val="0D242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3"/>
            <p:cNvSpPr/>
            <p:nvPr/>
          </p:nvSpPr>
          <p:spPr>
            <a:xfrm>
              <a:off x="8853005" y="8121716"/>
              <a:ext cx="584835" cy="403225"/>
            </a:xfrm>
            <a:custGeom>
              <a:avLst/>
              <a:gdLst/>
              <a:ahLst/>
              <a:cxnLst/>
              <a:rect l="l" t="t" r="r" b="b"/>
              <a:pathLst>
                <a:path w="584834" h="403225">
                  <a:moveTo>
                    <a:pt x="509629" y="402861"/>
                  </a:moveTo>
                  <a:lnTo>
                    <a:pt x="74899" y="402861"/>
                  </a:lnTo>
                  <a:lnTo>
                    <a:pt x="45746" y="396993"/>
                  </a:lnTo>
                  <a:lnTo>
                    <a:pt x="21939" y="380988"/>
                  </a:lnTo>
                  <a:lnTo>
                    <a:pt x="5886" y="357251"/>
                  </a:lnTo>
                  <a:lnTo>
                    <a:pt x="0" y="328186"/>
                  </a:lnTo>
                  <a:lnTo>
                    <a:pt x="0" y="74675"/>
                  </a:lnTo>
                  <a:lnTo>
                    <a:pt x="5886" y="45606"/>
                  </a:lnTo>
                  <a:lnTo>
                    <a:pt x="21939" y="21870"/>
                  </a:lnTo>
                  <a:lnTo>
                    <a:pt x="45746" y="5867"/>
                  </a:lnTo>
                  <a:lnTo>
                    <a:pt x="74899" y="0"/>
                  </a:lnTo>
                  <a:lnTo>
                    <a:pt x="509629" y="0"/>
                  </a:lnTo>
                  <a:lnTo>
                    <a:pt x="538781" y="5867"/>
                  </a:lnTo>
                  <a:lnTo>
                    <a:pt x="562589" y="21870"/>
                  </a:lnTo>
                  <a:lnTo>
                    <a:pt x="578642" y="45606"/>
                  </a:lnTo>
                  <a:lnTo>
                    <a:pt x="584528" y="74675"/>
                  </a:lnTo>
                  <a:lnTo>
                    <a:pt x="584528" y="328186"/>
                  </a:lnTo>
                  <a:lnTo>
                    <a:pt x="578642" y="357251"/>
                  </a:lnTo>
                  <a:lnTo>
                    <a:pt x="562589" y="380988"/>
                  </a:lnTo>
                  <a:lnTo>
                    <a:pt x="538781" y="396993"/>
                  </a:lnTo>
                  <a:lnTo>
                    <a:pt x="509629" y="402861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4"/>
            <p:cNvSpPr/>
            <p:nvPr/>
          </p:nvSpPr>
          <p:spPr>
            <a:xfrm>
              <a:off x="8853005" y="8121716"/>
              <a:ext cx="584835" cy="403225"/>
            </a:xfrm>
            <a:custGeom>
              <a:avLst/>
              <a:gdLst/>
              <a:ahLst/>
              <a:cxnLst/>
              <a:rect l="l" t="t" r="r" b="b"/>
              <a:pathLst>
                <a:path w="584834" h="403225">
                  <a:moveTo>
                    <a:pt x="584528" y="328186"/>
                  </a:moveTo>
                  <a:lnTo>
                    <a:pt x="578642" y="357251"/>
                  </a:lnTo>
                  <a:lnTo>
                    <a:pt x="562589" y="380988"/>
                  </a:lnTo>
                  <a:lnTo>
                    <a:pt x="538781" y="396992"/>
                  </a:lnTo>
                  <a:lnTo>
                    <a:pt x="509629" y="402861"/>
                  </a:lnTo>
                  <a:lnTo>
                    <a:pt x="74899" y="402861"/>
                  </a:lnTo>
                  <a:lnTo>
                    <a:pt x="45746" y="396992"/>
                  </a:lnTo>
                  <a:lnTo>
                    <a:pt x="21939" y="380988"/>
                  </a:lnTo>
                  <a:lnTo>
                    <a:pt x="5886" y="357251"/>
                  </a:lnTo>
                  <a:lnTo>
                    <a:pt x="0" y="328186"/>
                  </a:lnTo>
                  <a:lnTo>
                    <a:pt x="0" y="74675"/>
                  </a:lnTo>
                  <a:lnTo>
                    <a:pt x="5886" y="45606"/>
                  </a:lnTo>
                  <a:lnTo>
                    <a:pt x="21939" y="21870"/>
                  </a:lnTo>
                  <a:lnTo>
                    <a:pt x="45746" y="5867"/>
                  </a:lnTo>
                  <a:lnTo>
                    <a:pt x="74899" y="0"/>
                  </a:lnTo>
                  <a:lnTo>
                    <a:pt x="509629" y="0"/>
                  </a:lnTo>
                  <a:lnTo>
                    <a:pt x="538781" y="5867"/>
                  </a:lnTo>
                  <a:lnTo>
                    <a:pt x="562589" y="21870"/>
                  </a:lnTo>
                  <a:lnTo>
                    <a:pt x="578642" y="45606"/>
                  </a:lnTo>
                  <a:lnTo>
                    <a:pt x="584528" y="74675"/>
                  </a:lnTo>
                  <a:lnTo>
                    <a:pt x="584528" y="328186"/>
                  </a:lnTo>
                  <a:close/>
                </a:path>
              </a:pathLst>
            </a:custGeom>
            <a:ln w="15514">
              <a:solidFill>
                <a:srgbClr val="0D242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5" name="object 45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9056662" y="8244157"/>
              <a:ext cx="177215" cy="176739"/>
            </a:xfrm>
            <a:prstGeom prst="rect">
              <a:avLst/>
            </a:prstGeom>
          </p:spPr>
        </p:pic>
        <p:sp>
          <p:nvSpPr>
            <p:cNvPr id="46" name="object 46"/>
            <p:cNvSpPr/>
            <p:nvPr/>
          </p:nvSpPr>
          <p:spPr>
            <a:xfrm>
              <a:off x="8939295" y="8121716"/>
              <a:ext cx="41275" cy="403225"/>
            </a:xfrm>
            <a:custGeom>
              <a:avLst/>
              <a:gdLst/>
              <a:ahLst/>
              <a:cxnLst/>
              <a:rect l="l" t="t" r="r" b="b"/>
              <a:pathLst>
                <a:path w="41275" h="403225">
                  <a:moveTo>
                    <a:pt x="41084" y="402861"/>
                  </a:moveTo>
                  <a:lnTo>
                    <a:pt x="0" y="402861"/>
                  </a:lnTo>
                  <a:lnTo>
                    <a:pt x="0" y="0"/>
                  </a:lnTo>
                  <a:lnTo>
                    <a:pt x="41084" y="0"/>
                  </a:lnTo>
                  <a:lnTo>
                    <a:pt x="41084" y="402861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47"/>
            <p:cNvSpPr/>
            <p:nvPr/>
          </p:nvSpPr>
          <p:spPr>
            <a:xfrm>
              <a:off x="8939295" y="8121716"/>
              <a:ext cx="41275" cy="403225"/>
            </a:xfrm>
            <a:custGeom>
              <a:avLst/>
              <a:gdLst/>
              <a:ahLst/>
              <a:cxnLst/>
              <a:rect l="l" t="t" r="r" b="b"/>
              <a:pathLst>
                <a:path w="41275" h="403225">
                  <a:moveTo>
                    <a:pt x="41084" y="402861"/>
                  </a:moveTo>
                  <a:lnTo>
                    <a:pt x="0" y="402861"/>
                  </a:lnTo>
                  <a:lnTo>
                    <a:pt x="0" y="0"/>
                  </a:lnTo>
                  <a:lnTo>
                    <a:pt x="41084" y="0"/>
                  </a:lnTo>
                  <a:lnTo>
                    <a:pt x="41084" y="402861"/>
                  </a:lnTo>
                  <a:close/>
                </a:path>
              </a:pathLst>
            </a:custGeom>
            <a:ln w="15545">
              <a:solidFill>
                <a:srgbClr val="0D242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48"/>
            <p:cNvSpPr/>
            <p:nvPr/>
          </p:nvSpPr>
          <p:spPr>
            <a:xfrm>
              <a:off x="9310168" y="8121716"/>
              <a:ext cx="41275" cy="403225"/>
            </a:xfrm>
            <a:custGeom>
              <a:avLst/>
              <a:gdLst/>
              <a:ahLst/>
              <a:cxnLst/>
              <a:rect l="l" t="t" r="r" b="b"/>
              <a:pathLst>
                <a:path w="41275" h="403225">
                  <a:moveTo>
                    <a:pt x="41084" y="402861"/>
                  </a:moveTo>
                  <a:lnTo>
                    <a:pt x="0" y="402861"/>
                  </a:lnTo>
                  <a:lnTo>
                    <a:pt x="0" y="0"/>
                  </a:lnTo>
                  <a:lnTo>
                    <a:pt x="41084" y="0"/>
                  </a:lnTo>
                  <a:lnTo>
                    <a:pt x="41084" y="402861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49"/>
            <p:cNvSpPr/>
            <p:nvPr/>
          </p:nvSpPr>
          <p:spPr>
            <a:xfrm>
              <a:off x="8878917" y="8121716"/>
              <a:ext cx="472440" cy="403225"/>
            </a:xfrm>
            <a:custGeom>
              <a:avLst/>
              <a:gdLst/>
              <a:ahLst/>
              <a:cxnLst/>
              <a:rect l="l" t="t" r="r" b="b"/>
              <a:pathLst>
                <a:path w="472440" h="403225">
                  <a:moveTo>
                    <a:pt x="472335" y="402861"/>
                  </a:moveTo>
                  <a:lnTo>
                    <a:pt x="431250" y="402861"/>
                  </a:lnTo>
                  <a:lnTo>
                    <a:pt x="431250" y="0"/>
                  </a:lnTo>
                  <a:lnTo>
                    <a:pt x="472335" y="0"/>
                  </a:lnTo>
                  <a:lnTo>
                    <a:pt x="472335" y="402861"/>
                  </a:lnTo>
                  <a:close/>
                </a:path>
                <a:path w="472440" h="403225">
                  <a:moveTo>
                    <a:pt x="0" y="348848"/>
                  </a:moveTo>
                  <a:lnTo>
                    <a:pt x="0" y="95337"/>
                  </a:lnTo>
                  <a:lnTo>
                    <a:pt x="2771" y="74138"/>
                  </a:lnTo>
                  <a:lnTo>
                    <a:pt x="11056" y="55141"/>
                  </a:lnTo>
                  <a:lnTo>
                    <a:pt x="24805" y="40406"/>
                  </a:lnTo>
                  <a:lnTo>
                    <a:pt x="43973" y="31992"/>
                  </a:lnTo>
                </a:path>
              </a:pathLst>
            </a:custGeom>
            <a:ln w="15522">
              <a:solidFill>
                <a:srgbClr val="0D242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0" name="object 50"/>
          <p:cNvGrpSpPr/>
          <p:nvPr/>
        </p:nvGrpSpPr>
        <p:grpSpPr>
          <a:xfrm>
            <a:off x="6563166" y="5263679"/>
            <a:ext cx="581660" cy="504825"/>
            <a:chOff x="6960457" y="7175633"/>
            <a:chExt cx="581660" cy="504825"/>
          </a:xfrm>
        </p:grpSpPr>
        <p:pic>
          <p:nvPicPr>
            <p:cNvPr id="51" name="object 51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7111388" y="7175633"/>
              <a:ext cx="128262" cy="120454"/>
            </a:xfrm>
            <a:prstGeom prst="rect">
              <a:avLst/>
            </a:prstGeom>
          </p:spPr>
        </p:pic>
        <p:sp>
          <p:nvSpPr>
            <p:cNvPr id="52" name="object 52"/>
            <p:cNvSpPr/>
            <p:nvPr/>
          </p:nvSpPr>
          <p:spPr>
            <a:xfrm>
              <a:off x="6968023" y="7229116"/>
              <a:ext cx="566420" cy="394970"/>
            </a:xfrm>
            <a:custGeom>
              <a:avLst/>
              <a:gdLst/>
              <a:ahLst/>
              <a:cxnLst/>
              <a:rect l="l" t="t" r="r" b="b"/>
              <a:pathLst>
                <a:path w="566420" h="394970">
                  <a:moveTo>
                    <a:pt x="493385" y="394386"/>
                  </a:moveTo>
                  <a:lnTo>
                    <a:pt x="72513" y="394386"/>
                  </a:lnTo>
                  <a:lnTo>
                    <a:pt x="44286" y="388640"/>
                  </a:lnTo>
                  <a:lnTo>
                    <a:pt x="21236" y="372972"/>
                  </a:lnTo>
                  <a:lnTo>
                    <a:pt x="5697" y="349735"/>
                  </a:lnTo>
                  <a:lnTo>
                    <a:pt x="0" y="321281"/>
                  </a:lnTo>
                  <a:lnTo>
                    <a:pt x="0" y="73104"/>
                  </a:lnTo>
                  <a:lnTo>
                    <a:pt x="5697" y="44646"/>
                  </a:lnTo>
                  <a:lnTo>
                    <a:pt x="21236" y="21409"/>
                  </a:lnTo>
                  <a:lnTo>
                    <a:pt x="44286" y="5744"/>
                  </a:lnTo>
                  <a:lnTo>
                    <a:pt x="72513" y="0"/>
                  </a:lnTo>
                  <a:lnTo>
                    <a:pt x="275323" y="0"/>
                  </a:lnTo>
                  <a:lnTo>
                    <a:pt x="340189" y="6544"/>
                  </a:lnTo>
                  <a:lnTo>
                    <a:pt x="395190" y="24479"/>
                  </a:lnTo>
                  <a:lnTo>
                    <a:pt x="441042" y="51261"/>
                  </a:lnTo>
                  <a:lnTo>
                    <a:pt x="478459" y="84345"/>
                  </a:lnTo>
                  <a:lnTo>
                    <a:pt x="508157" y="121185"/>
                  </a:lnTo>
                  <a:lnTo>
                    <a:pt x="530851" y="159236"/>
                  </a:lnTo>
                  <a:lnTo>
                    <a:pt x="547258" y="195954"/>
                  </a:lnTo>
                  <a:lnTo>
                    <a:pt x="564066" y="255208"/>
                  </a:lnTo>
                  <a:lnTo>
                    <a:pt x="565899" y="272655"/>
                  </a:lnTo>
                  <a:lnTo>
                    <a:pt x="565899" y="321281"/>
                  </a:lnTo>
                  <a:lnTo>
                    <a:pt x="560201" y="349735"/>
                  </a:lnTo>
                  <a:lnTo>
                    <a:pt x="544662" y="372972"/>
                  </a:lnTo>
                  <a:lnTo>
                    <a:pt x="521613" y="388640"/>
                  </a:lnTo>
                  <a:lnTo>
                    <a:pt x="493385" y="394386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53"/>
            <p:cNvSpPr/>
            <p:nvPr/>
          </p:nvSpPr>
          <p:spPr>
            <a:xfrm>
              <a:off x="6968023" y="7229116"/>
              <a:ext cx="566420" cy="394970"/>
            </a:xfrm>
            <a:custGeom>
              <a:avLst/>
              <a:gdLst/>
              <a:ahLst/>
              <a:cxnLst/>
              <a:rect l="l" t="t" r="r" b="b"/>
              <a:pathLst>
                <a:path w="566420" h="394970">
                  <a:moveTo>
                    <a:pt x="565899" y="321281"/>
                  </a:moveTo>
                  <a:lnTo>
                    <a:pt x="560201" y="349735"/>
                  </a:lnTo>
                  <a:lnTo>
                    <a:pt x="544662" y="372972"/>
                  </a:lnTo>
                  <a:lnTo>
                    <a:pt x="521613" y="388640"/>
                  </a:lnTo>
                  <a:lnTo>
                    <a:pt x="493385" y="394386"/>
                  </a:lnTo>
                  <a:lnTo>
                    <a:pt x="72513" y="394386"/>
                  </a:lnTo>
                  <a:lnTo>
                    <a:pt x="44286" y="388640"/>
                  </a:lnTo>
                  <a:lnTo>
                    <a:pt x="21236" y="372972"/>
                  </a:lnTo>
                  <a:lnTo>
                    <a:pt x="5697" y="349735"/>
                  </a:lnTo>
                  <a:lnTo>
                    <a:pt x="0" y="321281"/>
                  </a:lnTo>
                  <a:lnTo>
                    <a:pt x="0" y="73104"/>
                  </a:lnTo>
                  <a:lnTo>
                    <a:pt x="5697" y="44646"/>
                  </a:lnTo>
                  <a:lnTo>
                    <a:pt x="21236" y="21409"/>
                  </a:lnTo>
                  <a:lnTo>
                    <a:pt x="44286" y="5744"/>
                  </a:lnTo>
                  <a:lnTo>
                    <a:pt x="72513" y="0"/>
                  </a:lnTo>
                  <a:lnTo>
                    <a:pt x="275323" y="0"/>
                  </a:lnTo>
                  <a:lnTo>
                    <a:pt x="340189" y="6544"/>
                  </a:lnTo>
                  <a:lnTo>
                    <a:pt x="395190" y="24479"/>
                  </a:lnTo>
                  <a:lnTo>
                    <a:pt x="441042" y="51261"/>
                  </a:lnTo>
                  <a:lnTo>
                    <a:pt x="478459" y="84345"/>
                  </a:lnTo>
                  <a:lnTo>
                    <a:pt x="508157" y="121185"/>
                  </a:lnTo>
                  <a:lnTo>
                    <a:pt x="530852" y="159236"/>
                  </a:lnTo>
                  <a:lnTo>
                    <a:pt x="547258" y="195954"/>
                  </a:lnTo>
                  <a:lnTo>
                    <a:pt x="564066" y="255208"/>
                  </a:lnTo>
                  <a:lnTo>
                    <a:pt x="565899" y="272655"/>
                  </a:lnTo>
                  <a:lnTo>
                    <a:pt x="565899" y="321281"/>
                  </a:lnTo>
                  <a:close/>
                </a:path>
              </a:pathLst>
            </a:custGeom>
            <a:ln w="15132">
              <a:solidFill>
                <a:srgbClr val="0D242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54"/>
            <p:cNvSpPr/>
            <p:nvPr/>
          </p:nvSpPr>
          <p:spPr>
            <a:xfrm>
              <a:off x="7296107" y="7262163"/>
              <a:ext cx="206375" cy="208279"/>
            </a:xfrm>
            <a:custGeom>
              <a:avLst/>
              <a:gdLst/>
              <a:ahLst/>
              <a:cxnLst/>
              <a:rect l="l" t="t" r="r" b="b"/>
              <a:pathLst>
                <a:path w="206375" h="208279">
                  <a:moveTo>
                    <a:pt x="0" y="0"/>
                  </a:moveTo>
                  <a:lnTo>
                    <a:pt x="0" y="207721"/>
                  </a:lnTo>
                  <a:lnTo>
                    <a:pt x="206043" y="2077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" name="object 55"/>
            <p:cNvSpPr/>
            <p:nvPr/>
          </p:nvSpPr>
          <p:spPr>
            <a:xfrm>
              <a:off x="7296107" y="7262163"/>
              <a:ext cx="206375" cy="208279"/>
            </a:xfrm>
            <a:custGeom>
              <a:avLst/>
              <a:gdLst/>
              <a:ahLst/>
              <a:cxnLst/>
              <a:rect l="l" t="t" r="r" b="b"/>
              <a:pathLst>
                <a:path w="206375" h="208279">
                  <a:moveTo>
                    <a:pt x="206043" y="207721"/>
                  </a:moveTo>
                  <a:lnTo>
                    <a:pt x="0" y="207721"/>
                  </a:lnTo>
                  <a:lnTo>
                    <a:pt x="0" y="0"/>
                  </a:lnTo>
                </a:path>
              </a:pathLst>
            </a:custGeom>
            <a:ln w="15111">
              <a:solidFill>
                <a:srgbClr val="0D242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6" name="object 56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7062410" y="7548769"/>
              <a:ext cx="130701" cy="131643"/>
            </a:xfrm>
            <a:prstGeom prst="rect">
              <a:avLst/>
            </a:prstGeom>
          </p:spPr>
        </p:pic>
        <p:pic>
          <p:nvPicPr>
            <p:cNvPr id="57" name="object 57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7275979" y="7548769"/>
              <a:ext cx="130701" cy="131643"/>
            </a:xfrm>
            <a:prstGeom prst="rect">
              <a:avLst/>
            </a:prstGeom>
          </p:spPr>
        </p:pic>
        <p:pic>
          <p:nvPicPr>
            <p:cNvPr id="58" name="object 58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7025414" y="7291032"/>
              <a:ext cx="171653" cy="172928"/>
            </a:xfrm>
            <a:prstGeom prst="rect">
              <a:avLst/>
            </a:prstGeom>
          </p:spPr>
        </p:pic>
      </p:grpSp>
      <p:pic>
        <p:nvPicPr>
          <p:cNvPr id="59" name="object 59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7009389" y="7117108"/>
            <a:ext cx="407308" cy="561012"/>
          </a:xfrm>
          <a:prstGeom prst="rect">
            <a:avLst/>
          </a:prstGeom>
        </p:spPr>
      </p:pic>
      <p:sp>
        <p:nvSpPr>
          <p:cNvPr id="60" name="object 60"/>
          <p:cNvSpPr txBox="1">
            <a:spLocks noGrp="1"/>
          </p:cNvSpPr>
          <p:nvPr>
            <p:ph type="title"/>
          </p:nvPr>
        </p:nvSpPr>
        <p:spPr>
          <a:xfrm>
            <a:off x="3942219" y="865010"/>
            <a:ext cx="10403560" cy="1211229"/>
          </a:xfrm>
          <a:prstGeom prst="rect">
            <a:avLst/>
          </a:prstGeom>
        </p:spPr>
        <p:txBody>
          <a:bodyPr vert="horz" wrap="square" lIns="0" tIns="15303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205"/>
              </a:spcBef>
            </a:pPr>
            <a:r>
              <a:rPr sz="3600" spc="135" smtClean="0"/>
              <a:t>DECK</a:t>
            </a:r>
            <a:r>
              <a:rPr lang="es-ES" sz="3600" spc="135" dirty="0" smtClean="0"/>
              <a:t>-AREN EGITURA</a:t>
            </a:r>
            <a:endParaRPr sz="3600" dirty="0"/>
          </a:p>
          <a:p>
            <a:pPr algn="ctr">
              <a:lnSpc>
                <a:spcPct val="100000"/>
              </a:lnSpc>
              <a:spcBef>
                <a:spcPts val="800"/>
              </a:spcBef>
            </a:pPr>
            <a:r>
              <a:rPr lang="es-ES" sz="2600" spc="5" dirty="0" smtClean="0">
                <a:solidFill>
                  <a:srgbClr val="377093"/>
                </a:solidFill>
              </a:rPr>
              <a:t>2023KO </a:t>
            </a:r>
            <a:r>
              <a:rPr lang="es-ES" sz="2600" spc="5" dirty="0" smtClean="0">
                <a:solidFill>
                  <a:srgbClr val="377093"/>
                </a:solidFill>
              </a:rPr>
              <a:t>EUROESKUALDE BIO-OSASUN 1. </a:t>
            </a:r>
            <a:r>
              <a:rPr lang="es-ES" sz="2600" spc="5" dirty="0" smtClean="0">
                <a:solidFill>
                  <a:srgbClr val="377093"/>
                </a:solidFill>
              </a:rPr>
              <a:t>SARIA</a:t>
            </a:r>
            <a:endParaRPr sz="2600" spc="5" dirty="0">
              <a:solidFill>
                <a:srgbClr val="377093"/>
              </a:solidFill>
            </a:endParaRPr>
          </a:p>
        </p:txBody>
      </p:sp>
      <p:sp>
        <p:nvSpPr>
          <p:cNvPr id="61" name="object 61"/>
          <p:cNvSpPr txBox="1"/>
          <p:nvPr/>
        </p:nvSpPr>
        <p:spPr>
          <a:xfrm>
            <a:off x="2389138" y="2910898"/>
            <a:ext cx="2688590" cy="72410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6100"/>
              </a:lnSpc>
              <a:spcBef>
                <a:spcPts val="100"/>
              </a:spcBef>
            </a:pPr>
            <a:r>
              <a:rPr lang="es-ES_tradnl" sz="2100" spc="220" dirty="0" smtClean="0">
                <a:solidFill>
                  <a:srgbClr val="181818"/>
                </a:solidFill>
                <a:latin typeface="Tahoma"/>
                <a:cs typeface="Tahoma"/>
              </a:rPr>
              <a:t>MUGARRI ESANGURATSUAK</a:t>
            </a:r>
            <a:endParaRPr sz="2100" dirty="0">
              <a:latin typeface="Tahoma"/>
              <a:cs typeface="Tahoma"/>
            </a:endParaRPr>
          </a:p>
        </p:txBody>
      </p:sp>
      <p:sp>
        <p:nvSpPr>
          <p:cNvPr id="62" name="object 62"/>
          <p:cNvSpPr txBox="1"/>
          <p:nvPr/>
        </p:nvSpPr>
        <p:spPr>
          <a:xfrm>
            <a:off x="2476160" y="6562808"/>
            <a:ext cx="1026160" cy="3454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s-ES" sz="2100" spc="110" dirty="0" smtClean="0">
                <a:solidFill>
                  <a:srgbClr val="181818"/>
                </a:solidFill>
                <a:latin typeface="Tahoma"/>
                <a:cs typeface="Tahoma"/>
              </a:rPr>
              <a:t>TALDEA</a:t>
            </a:r>
            <a:endParaRPr sz="2100" dirty="0">
              <a:latin typeface="Tahoma"/>
              <a:cs typeface="Tahoma"/>
            </a:endParaRPr>
          </a:p>
        </p:txBody>
      </p:sp>
      <p:sp>
        <p:nvSpPr>
          <p:cNvPr id="63" name="object 63"/>
          <p:cNvSpPr txBox="1"/>
          <p:nvPr/>
        </p:nvSpPr>
        <p:spPr>
          <a:xfrm>
            <a:off x="2389138" y="4620364"/>
            <a:ext cx="4611722" cy="6719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s-ES" sz="2100" spc="155" dirty="0" smtClean="0">
                <a:latin typeface="Tahoma"/>
                <a:cs typeface="Tahoma"/>
              </a:rPr>
              <a:t>NAZIOARTEKO ESTRATEGIAKO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s-ES" sz="2100" spc="155" dirty="0" smtClean="0">
                <a:latin typeface="Tahoma"/>
                <a:cs typeface="Tahoma"/>
              </a:rPr>
              <a:t>GARAPEN-PLANA</a:t>
            </a:r>
            <a:endParaRPr sz="2100" dirty="0">
              <a:latin typeface="Tahoma"/>
              <a:cs typeface="Tahoma"/>
            </a:endParaRPr>
          </a:p>
        </p:txBody>
      </p:sp>
      <p:sp>
        <p:nvSpPr>
          <p:cNvPr id="64" name="object 64"/>
          <p:cNvSpPr txBox="1"/>
          <p:nvPr/>
        </p:nvSpPr>
        <p:spPr>
          <a:xfrm>
            <a:off x="2631672" y="8386539"/>
            <a:ext cx="5654251" cy="6719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s-ES" sz="2100" spc="150" dirty="0" smtClean="0">
                <a:solidFill>
                  <a:srgbClr val="181818"/>
                </a:solidFill>
                <a:latin typeface="Tahoma"/>
                <a:cs typeface="Tahoma"/>
              </a:rPr>
              <a:t>NEGOZIO-EREDU</a:t>
            </a:r>
            <a:r>
              <a:rPr lang="es-ES_tradnl" sz="2100" spc="100" dirty="0" smtClean="0">
                <a:solidFill>
                  <a:srgbClr val="181818"/>
                </a:solidFill>
                <a:latin typeface="Tahoma"/>
                <a:cs typeface="Tahoma"/>
              </a:rPr>
              <a:t>A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s-ES_tradnl" sz="2100" spc="100" dirty="0" smtClean="0">
                <a:solidFill>
                  <a:srgbClr val="181818"/>
                </a:solidFill>
                <a:latin typeface="Tahoma"/>
                <a:cs typeface="Tahoma"/>
              </a:rPr>
              <a:t>KONPROMISOA JASANGARRITASUNAREKIN</a:t>
            </a:r>
            <a:endParaRPr sz="2100" dirty="0">
              <a:latin typeface="Tahoma"/>
              <a:cs typeface="Tahoma"/>
            </a:endParaRPr>
          </a:p>
        </p:txBody>
      </p:sp>
      <p:sp>
        <p:nvSpPr>
          <p:cNvPr id="65" name="object 65"/>
          <p:cNvSpPr txBox="1"/>
          <p:nvPr/>
        </p:nvSpPr>
        <p:spPr>
          <a:xfrm>
            <a:off x="12430148" y="7331620"/>
            <a:ext cx="3505467" cy="33598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s-ES" sz="2100" spc="60" dirty="0" smtClean="0">
                <a:solidFill>
                  <a:srgbClr val="181818"/>
                </a:solidFill>
                <a:latin typeface="Tahoma"/>
                <a:cs typeface="Tahoma"/>
              </a:rPr>
              <a:t>LEHIAKORTASUN-ANALISIA</a:t>
            </a:r>
            <a:endParaRPr sz="2100">
              <a:latin typeface="Tahoma"/>
              <a:cs typeface="Tahoma"/>
            </a:endParaRPr>
          </a:p>
        </p:txBody>
      </p:sp>
      <p:sp>
        <p:nvSpPr>
          <p:cNvPr id="66" name="object 66"/>
          <p:cNvSpPr txBox="1"/>
          <p:nvPr/>
        </p:nvSpPr>
        <p:spPr>
          <a:xfrm>
            <a:off x="13233641" y="3826421"/>
            <a:ext cx="2673350" cy="3454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s-ES" sz="2100" spc="100" dirty="0" smtClean="0">
                <a:solidFill>
                  <a:srgbClr val="181818"/>
                </a:solidFill>
                <a:latin typeface="Tahoma"/>
                <a:cs typeface="Tahoma"/>
              </a:rPr>
              <a:t>MEDIKU-BEHARRA</a:t>
            </a:r>
            <a:endParaRPr sz="2100">
              <a:latin typeface="Tahoma"/>
              <a:cs typeface="Tahoma"/>
            </a:endParaRPr>
          </a:p>
        </p:txBody>
      </p:sp>
      <p:sp>
        <p:nvSpPr>
          <p:cNvPr id="67" name="object 67"/>
          <p:cNvSpPr txBox="1"/>
          <p:nvPr/>
        </p:nvSpPr>
        <p:spPr>
          <a:xfrm>
            <a:off x="12989920" y="5544654"/>
            <a:ext cx="2982595" cy="3454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s-ES" sz="2100" spc="114" dirty="0" smtClean="0">
                <a:solidFill>
                  <a:srgbClr val="181818"/>
                </a:solidFill>
                <a:latin typeface="Tahoma"/>
                <a:cs typeface="Tahoma"/>
              </a:rPr>
              <a:t>BALIO-PROPOSAMENA</a:t>
            </a:r>
            <a:endParaRPr sz="2100">
              <a:latin typeface="Tahoma"/>
              <a:cs typeface="Tahoma"/>
            </a:endParaRPr>
          </a:p>
        </p:txBody>
      </p:sp>
      <p:sp>
        <p:nvSpPr>
          <p:cNvPr id="68" name="object 68"/>
          <p:cNvSpPr txBox="1"/>
          <p:nvPr/>
        </p:nvSpPr>
        <p:spPr>
          <a:xfrm>
            <a:off x="10429885" y="8850426"/>
            <a:ext cx="7406650" cy="12849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2700" b="1" spc="40" smtClean="0">
                <a:solidFill>
                  <a:srgbClr val="377093"/>
                </a:solidFill>
                <a:latin typeface="Tahoma"/>
                <a:cs typeface="Tahoma"/>
              </a:rPr>
              <a:t>Format</a:t>
            </a:r>
            <a:r>
              <a:rPr lang="eu-ES" sz="2700" b="1" spc="40" dirty="0" smtClean="0">
                <a:solidFill>
                  <a:srgbClr val="377093"/>
                </a:solidFill>
                <a:latin typeface="Tahoma"/>
                <a:cs typeface="Tahoma"/>
              </a:rPr>
              <a:t>u askea</a:t>
            </a:r>
            <a:endParaRPr lang="eu-ES" sz="2700" dirty="0" smtClean="0">
              <a:latin typeface="Tahoma"/>
              <a:cs typeface="Tahoma"/>
            </a:endParaRPr>
          </a:p>
          <a:p>
            <a:pPr algn="ctr">
              <a:lnSpc>
                <a:spcPct val="100000"/>
              </a:lnSpc>
              <a:spcBef>
                <a:spcPts val="135"/>
              </a:spcBef>
            </a:pPr>
            <a:r>
              <a:rPr lang="eu-ES" sz="2700" b="1" spc="40" dirty="0" smtClean="0">
                <a:solidFill>
                  <a:srgbClr val="377093"/>
                </a:solidFill>
                <a:latin typeface="Tahoma"/>
                <a:cs typeface="Tahoma"/>
              </a:rPr>
              <a:t>Frantsesez, euskaraz edo gazteleraz</a:t>
            </a:r>
            <a:endParaRPr lang="eu-ES" sz="2700" dirty="0" smtClean="0">
              <a:latin typeface="Tahoma"/>
              <a:cs typeface="Tahoma"/>
            </a:endParaRPr>
          </a:p>
          <a:p>
            <a:pPr algn="ctr">
              <a:lnSpc>
                <a:spcPct val="100000"/>
              </a:lnSpc>
              <a:spcBef>
                <a:spcPts val="135"/>
              </a:spcBef>
            </a:pPr>
            <a:r>
              <a:rPr lang="eu-ES" sz="2700" b="1" spc="30" dirty="0" err="1" smtClean="0">
                <a:solidFill>
                  <a:srgbClr val="377093"/>
                </a:solidFill>
                <a:latin typeface="Tahoma"/>
                <a:cs typeface="Tahoma"/>
              </a:rPr>
              <a:t>Gehiene</a:t>
            </a:r>
            <a:r>
              <a:rPr lang="es-ES_tradnl" sz="2700" b="1" spc="30" dirty="0" smtClean="0">
                <a:solidFill>
                  <a:srgbClr val="377093"/>
                </a:solidFill>
                <a:latin typeface="Tahoma"/>
                <a:cs typeface="Tahoma"/>
              </a:rPr>
              <a:t>z </a:t>
            </a:r>
            <a:r>
              <a:rPr lang="es-ES_tradnl" sz="2700" b="1" spc="35" dirty="0" smtClean="0">
                <a:solidFill>
                  <a:srgbClr val="377093"/>
                </a:solidFill>
                <a:latin typeface="Tahoma"/>
                <a:cs typeface="Tahoma"/>
              </a:rPr>
              <a:t>20</a:t>
            </a:r>
            <a:r>
              <a:rPr sz="2700" b="1" spc="-10" smtClean="0">
                <a:solidFill>
                  <a:srgbClr val="377093"/>
                </a:solidFill>
                <a:latin typeface="Tahoma"/>
                <a:cs typeface="Tahoma"/>
              </a:rPr>
              <a:t> </a:t>
            </a:r>
            <a:r>
              <a:rPr lang="eu-ES" sz="2700" b="1" spc="70" dirty="0" smtClean="0">
                <a:solidFill>
                  <a:srgbClr val="377093"/>
                </a:solidFill>
                <a:latin typeface="Tahoma"/>
                <a:cs typeface="Tahoma"/>
              </a:rPr>
              <a:t>diapositiba, azala barne</a:t>
            </a:r>
            <a:endParaRPr lang="eu-ES" sz="2700" dirty="0">
              <a:latin typeface="Tahoma"/>
              <a:cs typeface="Tahoma"/>
            </a:endParaRPr>
          </a:p>
        </p:txBody>
      </p:sp>
      <p:sp>
        <p:nvSpPr>
          <p:cNvPr id="69" name="object 69"/>
          <p:cNvSpPr txBox="1"/>
          <p:nvPr/>
        </p:nvSpPr>
        <p:spPr>
          <a:xfrm>
            <a:off x="16652143" y="3735935"/>
            <a:ext cx="168275" cy="50545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150" b="1" spc="-630" dirty="0">
                <a:solidFill>
                  <a:srgbClr val="FFFFFF"/>
                </a:solidFill>
                <a:latin typeface="Arial"/>
                <a:cs typeface="Arial"/>
              </a:rPr>
              <a:t>1</a:t>
            </a:r>
            <a:endParaRPr sz="3150">
              <a:latin typeface="Arial"/>
              <a:cs typeface="Arial"/>
            </a:endParaRPr>
          </a:p>
        </p:txBody>
      </p:sp>
      <p:sp>
        <p:nvSpPr>
          <p:cNvPr id="70" name="object 70"/>
          <p:cNvSpPr txBox="1"/>
          <p:nvPr/>
        </p:nvSpPr>
        <p:spPr>
          <a:xfrm>
            <a:off x="16619935" y="5488125"/>
            <a:ext cx="233045" cy="50545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150" b="1" spc="-125" dirty="0">
                <a:solidFill>
                  <a:srgbClr val="FFFFFF"/>
                </a:solidFill>
                <a:latin typeface="Arial"/>
                <a:cs typeface="Arial"/>
              </a:rPr>
              <a:t>2</a:t>
            </a:r>
            <a:endParaRPr sz="3150">
              <a:latin typeface="Arial"/>
              <a:cs typeface="Arial"/>
            </a:endParaRPr>
          </a:p>
        </p:txBody>
      </p:sp>
      <p:sp>
        <p:nvSpPr>
          <p:cNvPr id="71" name="object 71"/>
          <p:cNvSpPr txBox="1"/>
          <p:nvPr/>
        </p:nvSpPr>
        <p:spPr>
          <a:xfrm>
            <a:off x="16619162" y="7222984"/>
            <a:ext cx="234315" cy="50545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150" b="1" spc="-110" dirty="0">
                <a:solidFill>
                  <a:srgbClr val="FFFFFF"/>
                </a:solidFill>
                <a:latin typeface="Arial"/>
                <a:cs typeface="Arial"/>
              </a:rPr>
              <a:t>3</a:t>
            </a:r>
            <a:endParaRPr sz="3150">
              <a:latin typeface="Arial"/>
              <a:cs typeface="Arial"/>
            </a:endParaRPr>
          </a:p>
        </p:txBody>
      </p:sp>
      <p:sp>
        <p:nvSpPr>
          <p:cNvPr id="72" name="object 72"/>
          <p:cNvSpPr txBox="1"/>
          <p:nvPr/>
        </p:nvSpPr>
        <p:spPr>
          <a:xfrm>
            <a:off x="1419599" y="8252028"/>
            <a:ext cx="264795" cy="50545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150" b="1" spc="125" dirty="0">
                <a:solidFill>
                  <a:srgbClr val="FFFFFF"/>
                </a:solidFill>
                <a:latin typeface="Arial"/>
                <a:cs typeface="Arial"/>
              </a:rPr>
              <a:t>4</a:t>
            </a:r>
            <a:endParaRPr sz="3150">
              <a:latin typeface="Arial"/>
              <a:cs typeface="Arial"/>
            </a:endParaRPr>
          </a:p>
        </p:txBody>
      </p:sp>
      <p:sp>
        <p:nvSpPr>
          <p:cNvPr id="73" name="object 73"/>
          <p:cNvSpPr txBox="1"/>
          <p:nvPr/>
        </p:nvSpPr>
        <p:spPr>
          <a:xfrm>
            <a:off x="1419599" y="6489515"/>
            <a:ext cx="236854" cy="50545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150" b="1" spc="-90" dirty="0">
                <a:solidFill>
                  <a:srgbClr val="FFFFFF"/>
                </a:solidFill>
                <a:latin typeface="Arial"/>
                <a:cs typeface="Arial"/>
              </a:rPr>
              <a:t>5</a:t>
            </a:r>
            <a:endParaRPr sz="3150">
              <a:latin typeface="Arial"/>
              <a:cs typeface="Arial"/>
            </a:endParaRPr>
          </a:p>
        </p:txBody>
      </p:sp>
      <p:sp>
        <p:nvSpPr>
          <p:cNvPr id="74" name="object 74"/>
          <p:cNvSpPr txBox="1"/>
          <p:nvPr/>
        </p:nvSpPr>
        <p:spPr>
          <a:xfrm>
            <a:off x="1431148" y="4698276"/>
            <a:ext cx="241300" cy="50545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150" b="1" spc="-55" dirty="0">
                <a:solidFill>
                  <a:srgbClr val="FFFFFF"/>
                </a:solidFill>
                <a:latin typeface="Arial"/>
                <a:cs typeface="Arial"/>
              </a:rPr>
              <a:t>6</a:t>
            </a:r>
            <a:endParaRPr sz="3150">
              <a:latin typeface="Arial"/>
              <a:cs typeface="Arial"/>
            </a:endParaRPr>
          </a:p>
        </p:txBody>
      </p:sp>
      <p:sp>
        <p:nvSpPr>
          <p:cNvPr id="75" name="object 75"/>
          <p:cNvSpPr txBox="1"/>
          <p:nvPr/>
        </p:nvSpPr>
        <p:spPr>
          <a:xfrm>
            <a:off x="1428410" y="2976696"/>
            <a:ext cx="219075" cy="50545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150" b="1" spc="-229" dirty="0">
                <a:solidFill>
                  <a:srgbClr val="FFFFFF"/>
                </a:solidFill>
                <a:latin typeface="Arial"/>
                <a:cs typeface="Arial"/>
              </a:rPr>
              <a:t>7</a:t>
            </a:r>
            <a:endParaRPr sz="3150">
              <a:latin typeface="Arial"/>
              <a:cs typeface="Arial"/>
            </a:endParaRPr>
          </a:p>
        </p:txBody>
      </p:sp>
      <p:sp>
        <p:nvSpPr>
          <p:cNvPr id="76" name="object 4"/>
          <p:cNvSpPr/>
          <p:nvPr/>
        </p:nvSpPr>
        <p:spPr>
          <a:xfrm>
            <a:off x="948392" y="5882403"/>
            <a:ext cx="4510405" cy="12700"/>
          </a:xfrm>
          <a:custGeom>
            <a:avLst/>
            <a:gdLst/>
            <a:ahLst/>
            <a:cxnLst/>
            <a:rect l="l" t="t" r="r" b="b"/>
            <a:pathLst>
              <a:path w="4510405" h="12700">
                <a:moveTo>
                  <a:pt x="4510024" y="254"/>
                </a:moveTo>
                <a:lnTo>
                  <a:pt x="415264" y="254"/>
                </a:lnTo>
                <a:lnTo>
                  <a:pt x="91084" y="0"/>
                </a:lnTo>
                <a:lnTo>
                  <a:pt x="7048" y="254"/>
                </a:lnTo>
                <a:lnTo>
                  <a:pt x="0" y="254"/>
                </a:lnTo>
                <a:lnTo>
                  <a:pt x="0" y="12433"/>
                </a:lnTo>
                <a:lnTo>
                  <a:pt x="4123512" y="12433"/>
                </a:lnTo>
                <a:lnTo>
                  <a:pt x="4455109" y="12687"/>
                </a:lnTo>
                <a:lnTo>
                  <a:pt x="4502836" y="12433"/>
                </a:lnTo>
                <a:lnTo>
                  <a:pt x="4510024" y="12433"/>
                </a:lnTo>
                <a:lnTo>
                  <a:pt x="4510024" y="254"/>
                </a:lnTo>
                <a:close/>
              </a:path>
            </a:pathLst>
          </a:custGeom>
          <a:solidFill>
            <a:srgbClr val="18181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4"/>
          <p:cNvSpPr/>
          <p:nvPr/>
        </p:nvSpPr>
        <p:spPr>
          <a:xfrm>
            <a:off x="12682105" y="4734061"/>
            <a:ext cx="4510405" cy="12700"/>
          </a:xfrm>
          <a:custGeom>
            <a:avLst/>
            <a:gdLst/>
            <a:ahLst/>
            <a:cxnLst/>
            <a:rect l="l" t="t" r="r" b="b"/>
            <a:pathLst>
              <a:path w="4510405" h="12700">
                <a:moveTo>
                  <a:pt x="4510024" y="254"/>
                </a:moveTo>
                <a:lnTo>
                  <a:pt x="415264" y="254"/>
                </a:lnTo>
                <a:lnTo>
                  <a:pt x="91084" y="0"/>
                </a:lnTo>
                <a:lnTo>
                  <a:pt x="7048" y="254"/>
                </a:lnTo>
                <a:lnTo>
                  <a:pt x="0" y="254"/>
                </a:lnTo>
                <a:lnTo>
                  <a:pt x="0" y="12433"/>
                </a:lnTo>
                <a:lnTo>
                  <a:pt x="4123512" y="12433"/>
                </a:lnTo>
                <a:lnTo>
                  <a:pt x="4455109" y="12687"/>
                </a:lnTo>
                <a:lnTo>
                  <a:pt x="4502836" y="12433"/>
                </a:lnTo>
                <a:lnTo>
                  <a:pt x="4510024" y="12433"/>
                </a:lnTo>
                <a:lnTo>
                  <a:pt x="4510024" y="254"/>
                </a:lnTo>
                <a:close/>
              </a:path>
            </a:pathLst>
          </a:custGeom>
          <a:solidFill>
            <a:srgbClr val="181818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2D560B25-517D-1938-7F21-65A0B79B51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2800" y="1028700"/>
            <a:ext cx="13143937" cy="615553"/>
          </a:xfrm>
        </p:spPr>
        <p:txBody>
          <a:bodyPr/>
          <a:lstStyle/>
          <a:p>
            <a:r>
              <a:rPr lang="eu-ES" dirty="0" smtClean="0">
                <a:solidFill>
                  <a:srgbClr val="376F90"/>
                </a:solidFill>
                <a:ea typeface="+mn-ea"/>
              </a:rPr>
              <a:t>Balorazio-irizpideak</a:t>
            </a:r>
            <a:endParaRPr lang="eu-ES" dirty="0">
              <a:solidFill>
                <a:srgbClr val="376F90"/>
              </a:solidFill>
              <a:ea typeface="+mn-ea"/>
            </a:endParaRPr>
          </a:p>
        </p:txBody>
      </p:sp>
      <p:sp>
        <p:nvSpPr>
          <p:cNvPr id="3" name="Marcador de texto 2">
            <a:extLst>
              <a:ext uri="{FF2B5EF4-FFF2-40B4-BE49-F238E27FC236}">
                <a16:creationId xmlns="" xmlns:a16="http://schemas.microsoft.com/office/drawing/2014/main" id="{1CAE6467-0134-2FA2-8C04-95C8A052A7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57600" y="2324100"/>
            <a:ext cx="14342956" cy="7755969"/>
          </a:xfrm>
        </p:spPr>
        <p:txBody>
          <a:bodyPr/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u-ES" sz="2400" dirty="0" smtClean="0"/>
              <a:t>Izaera</a:t>
            </a:r>
            <a:r>
              <a:rPr lang="es-ES" sz="2400" dirty="0" smtClean="0"/>
              <a:t> </a:t>
            </a:r>
            <a:r>
              <a:rPr lang="es-ES" sz="2400" dirty="0" err="1" smtClean="0"/>
              <a:t>be</a:t>
            </a:r>
            <a:r>
              <a:rPr lang="eu-ES" sz="2400" dirty="0" err="1" smtClean="0"/>
              <a:t>rritzailea</a:t>
            </a:r>
            <a:r>
              <a:rPr lang="eu-ES" sz="2400" dirty="0" smtClean="0"/>
              <a:t> eta </a:t>
            </a:r>
            <a:r>
              <a:rPr lang="eu-ES" sz="2400" dirty="0" err="1" smtClean="0"/>
              <a:t>disruptiboa</a:t>
            </a:r>
            <a:r>
              <a:rPr lang="eu-ES" sz="2400" dirty="0" smtClean="0"/>
              <a:t>.</a:t>
            </a:r>
            <a:r>
              <a:rPr lang="eu-ES" sz="2400" dirty="0" smtClean="0"/>
              <a:t> </a:t>
            </a:r>
            <a:r>
              <a:rPr lang="eu-ES" sz="2400" dirty="0" smtClean="0"/>
              <a:t>30 puntu</a:t>
            </a:r>
          </a:p>
          <a:p>
            <a:pPr marL="914400" lvl="1" indent="-457200">
              <a:buFontTx/>
              <a:buChar char="-"/>
            </a:pPr>
            <a:r>
              <a:rPr lang="eu-ES" sz="2400" b="1" dirty="0" smtClean="0">
                <a:solidFill>
                  <a:srgbClr val="376F90"/>
                </a:solidFill>
                <a:latin typeface="Tahoma"/>
                <a:cs typeface="Tahoma"/>
              </a:rPr>
              <a:t>Mediku-beharra</a:t>
            </a:r>
          </a:p>
          <a:p>
            <a:pPr marL="914400" lvl="1" indent="-457200">
              <a:buFontTx/>
              <a:buChar char="-"/>
            </a:pPr>
            <a:r>
              <a:rPr lang="eu-ES" sz="2400" b="1" dirty="0" smtClean="0">
                <a:solidFill>
                  <a:srgbClr val="376F90"/>
                </a:solidFill>
                <a:latin typeface="Tahoma"/>
                <a:cs typeface="Tahoma"/>
              </a:rPr>
              <a:t>Balio-proposamena</a:t>
            </a:r>
          </a:p>
          <a:p>
            <a:pPr marL="914400" lvl="1" indent="-457200">
              <a:buFontTx/>
              <a:buChar char="-"/>
            </a:pPr>
            <a:r>
              <a:rPr lang="eu-ES" sz="2400" b="1" dirty="0" smtClean="0">
                <a:solidFill>
                  <a:srgbClr val="376F90"/>
                </a:solidFill>
                <a:latin typeface="Tahoma"/>
                <a:cs typeface="Tahoma"/>
              </a:rPr>
              <a:t>Lehiakortasun-analisia</a:t>
            </a:r>
          </a:p>
          <a:p>
            <a:pPr marL="457200" indent="-457200">
              <a:buFontTx/>
              <a:buChar char="-"/>
            </a:pPr>
            <a:endParaRPr lang="es-ES" sz="2400" dirty="0"/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u-ES" sz="2400" dirty="0" smtClean="0"/>
              <a:t>Hazkunde-potentziala / lehiakortasuna. 30 puntu</a:t>
            </a:r>
          </a:p>
          <a:p>
            <a:pPr marL="914400" lvl="1" indent="-457200">
              <a:buFontTx/>
              <a:buChar char="-"/>
            </a:pPr>
            <a:r>
              <a:rPr lang="eu-ES" sz="2400" b="1" dirty="0" smtClean="0">
                <a:solidFill>
                  <a:srgbClr val="376F90"/>
                </a:solidFill>
                <a:latin typeface="Tahoma"/>
                <a:cs typeface="Tahoma"/>
              </a:rPr>
              <a:t>Negozio-eredua </a:t>
            </a:r>
          </a:p>
          <a:p>
            <a:pPr marL="914400" lvl="1" indent="-457200">
              <a:buFontTx/>
              <a:buChar char="-"/>
            </a:pPr>
            <a:r>
              <a:rPr lang="eu-ES" sz="2400" b="1" dirty="0" smtClean="0">
                <a:solidFill>
                  <a:srgbClr val="376F90"/>
                </a:solidFill>
                <a:latin typeface="Tahoma"/>
                <a:cs typeface="Tahoma"/>
              </a:rPr>
              <a:t>Konpromisoa jasangarritasunarekin</a:t>
            </a:r>
          </a:p>
          <a:p>
            <a:pPr marL="914400" lvl="1" indent="-457200">
              <a:buFontTx/>
              <a:buChar char="-"/>
            </a:pPr>
            <a:r>
              <a:rPr lang="eu-ES" sz="2400" b="1" dirty="0" smtClean="0">
                <a:solidFill>
                  <a:srgbClr val="376F90"/>
                </a:solidFill>
                <a:latin typeface="Tahoma"/>
                <a:cs typeface="Tahoma"/>
              </a:rPr>
              <a:t>Garapen-plana</a:t>
            </a:r>
          </a:p>
          <a:p>
            <a:pPr marL="914400" lvl="1" indent="-457200">
              <a:buFontTx/>
              <a:buChar char="-"/>
            </a:pPr>
            <a:r>
              <a:rPr lang="eu-ES" sz="2400" b="1" dirty="0" smtClean="0">
                <a:solidFill>
                  <a:srgbClr val="376F90"/>
                </a:solidFill>
                <a:latin typeface="Tahoma"/>
                <a:cs typeface="Tahoma"/>
              </a:rPr>
              <a:t>Taldea</a:t>
            </a:r>
          </a:p>
          <a:p>
            <a:pPr marL="914400" lvl="1" indent="-457200">
              <a:buFontTx/>
              <a:buChar char="-"/>
            </a:pPr>
            <a:r>
              <a:rPr lang="eu-ES" sz="2400" b="1" dirty="0" smtClean="0">
                <a:solidFill>
                  <a:srgbClr val="FF0000"/>
                </a:solidFill>
                <a:latin typeface="Tahoma"/>
                <a:cs typeface="Tahoma"/>
              </a:rPr>
              <a:t>Erregistroaren formularioko datu ekonomikoak (fakturazioa, balantzea</a:t>
            </a:r>
            <a:r>
              <a:rPr lang="eu-ES" sz="2400" b="1" dirty="0" smtClean="0">
                <a:solidFill>
                  <a:srgbClr val="FF0000"/>
                </a:solidFill>
                <a:latin typeface="Tahoma"/>
                <a:cs typeface="Tahoma"/>
              </a:rPr>
              <a:t> eta kontratazioa</a:t>
            </a:r>
            <a:r>
              <a:rPr lang="eu-ES" sz="2400" b="1" dirty="0" smtClean="0">
                <a:solidFill>
                  <a:srgbClr val="FF0000"/>
                </a:solidFill>
                <a:latin typeface="Tahoma"/>
                <a:cs typeface="Tahoma"/>
              </a:rPr>
              <a:t>)</a:t>
            </a:r>
          </a:p>
          <a:p>
            <a:endParaRPr lang="eu-ES" sz="2400" dirty="0" smtClean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u-ES" sz="2400" dirty="0" smtClean="0"/>
              <a:t>Mugarri esanguratsua azken 18 hilabeteetan. 20 puntu</a:t>
            </a:r>
          </a:p>
          <a:p>
            <a:pPr marL="914400" lvl="1" indent="-457200">
              <a:buFontTx/>
              <a:buChar char="-"/>
            </a:pPr>
            <a:r>
              <a:rPr lang="eu-ES" sz="2400" b="1" dirty="0" smtClean="0">
                <a:solidFill>
                  <a:srgbClr val="376F90"/>
                </a:solidFill>
                <a:latin typeface="Tahoma"/>
                <a:cs typeface="Tahoma"/>
              </a:rPr>
              <a:t>lorpenak</a:t>
            </a:r>
          </a:p>
          <a:p>
            <a:endParaRPr lang="es-ES" sz="240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u-ES" sz="2400" dirty="0" smtClean="0"/>
              <a:t>Nazioarteko garapeneko estrategia. 20 puntu</a:t>
            </a:r>
          </a:p>
          <a:p>
            <a:pPr marL="914400" lvl="1" indent="-457200">
              <a:buFontTx/>
              <a:buChar char="-"/>
            </a:pPr>
            <a:r>
              <a:rPr lang="eu-ES" sz="2400" b="1" dirty="0" smtClean="0">
                <a:solidFill>
                  <a:srgbClr val="376F90"/>
                </a:solidFill>
                <a:latin typeface="Tahoma"/>
                <a:cs typeface="Tahoma"/>
              </a:rPr>
              <a:t>Nazioarteko garapeneko estrategia</a:t>
            </a:r>
          </a:p>
          <a:p>
            <a:pPr marL="914400" lvl="1" indent="-457200">
              <a:buFontTx/>
              <a:buChar char="-"/>
            </a:pPr>
            <a:r>
              <a:rPr lang="eu-ES" sz="2400" b="1" dirty="0" smtClean="0">
                <a:solidFill>
                  <a:srgbClr val="376F90"/>
                </a:solidFill>
                <a:latin typeface="Tahoma"/>
                <a:cs typeface="Tahoma"/>
              </a:rPr>
              <a:t>Lankidetza</a:t>
            </a:r>
          </a:p>
          <a:p>
            <a:endParaRPr lang="es-ES" sz="2400" dirty="0"/>
          </a:p>
          <a:p>
            <a:endParaRPr lang="es-ES" sz="2400" dirty="0"/>
          </a:p>
        </p:txBody>
      </p:sp>
    </p:spTree>
    <p:extLst>
      <p:ext uri="{BB962C8B-B14F-4D97-AF65-F5344CB8AC3E}">
        <p14:creationId xmlns="" xmlns:p14="http://schemas.microsoft.com/office/powerpoint/2010/main" val="22102347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04906" y="495300"/>
            <a:ext cx="11597141" cy="1300356"/>
          </a:xfrm>
          <a:prstGeom prst="rect">
            <a:avLst/>
          </a:prstGeom>
        </p:spPr>
        <p:txBody>
          <a:bodyPr vert="horz" wrap="square" lIns="0" tIns="13208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40"/>
              </a:spcBef>
            </a:pPr>
            <a:r>
              <a:rPr lang="es-ES" spc="35" dirty="0" smtClean="0"/>
              <a:t>IZAERA BERRITZAILEA ETA DISRUPTIBOA</a:t>
            </a:r>
            <a:endParaRPr spc="20" dirty="0"/>
          </a:p>
          <a:p>
            <a:pPr algn="ctr">
              <a:lnSpc>
                <a:spcPct val="100000"/>
              </a:lnSpc>
              <a:spcBef>
                <a:spcPts val="710"/>
              </a:spcBef>
            </a:pPr>
            <a:r>
              <a:rPr lang="es-ES" sz="3000" spc="10" dirty="0" smtClean="0">
                <a:solidFill>
                  <a:srgbClr val="377093"/>
                </a:solidFill>
              </a:rPr>
              <a:t>2023KO </a:t>
            </a:r>
            <a:r>
              <a:rPr lang="es-ES" sz="3000" spc="35" dirty="0" smtClean="0">
                <a:solidFill>
                  <a:srgbClr val="377093"/>
                </a:solidFill>
              </a:rPr>
              <a:t>EUROESKUALDE</a:t>
            </a:r>
            <a:r>
              <a:rPr lang="es-ES" sz="3000" spc="10" dirty="0" smtClean="0">
                <a:solidFill>
                  <a:srgbClr val="377093"/>
                </a:solidFill>
              </a:rPr>
              <a:t> </a:t>
            </a:r>
            <a:r>
              <a:rPr lang="es-ES" sz="3000" spc="5" dirty="0" smtClean="0">
                <a:solidFill>
                  <a:srgbClr val="377093"/>
                </a:solidFill>
              </a:rPr>
              <a:t>BIO-OSASUN 1. SARIA</a:t>
            </a:r>
            <a:endParaRPr sz="3000" dirty="0"/>
          </a:p>
        </p:txBody>
      </p:sp>
      <p:sp>
        <p:nvSpPr>
          <p:cNvPr id="4" name="object 4"/>
          <p:cNvSpPr txBox="1"/>
          <p:nvPr/>
        </p:nvSpPr>
        <p:spPr>
          <a:xfrm>
            <a:off x="4404907" y="2476500"/>
            <a:ext cx="13159193" cy="635302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699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u-ES" sz="2400" b="1" spc="145" dirty="0" smtClean="0">
                <a:solidFill>
                  <a:srgbClr val="376F90"/>
                </a:solidFill>
                <a:latin typeface="Tahoma"/>
                <a:cs typeface="Tahoma"/>
              </a:rPr>
              <a:t>Asetzen den behar edo arazoa</a:t>
            </a:r>
          </a:p>
          <a:p>
            <a:pPr marL="927100" lvl="1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u-ES" sz="2400" b="1" spc="125" dirty="0" smtClean="0">
                <a:solidFill>
                  <a:srgbClr val="376F90"/>
                </a:solidFill>
                <a:latin typeface="Tahoma"/>
                <a:cs typeface="Tahoma"/>
              </a:rPr>
              <a:t>Asetzen dituen behar medikoak</a:t>
            </a:r>
            <a:r>
              <a:rPr lang="es-ES" sz="2400" b="1" spc="125" dirty="0" smtClean="0">
                <a:solidFill>
                  <a:srgbClr val="376F90"/>
                </a:solidFill>
                <a:latin typeface="Tahoma"/>
                <a:cs typeface="Tahoma"/>
              </a:rPr>
              <a:t>, epidemiologia (</a:t>
            </a:r>
            <a:r>
              <a:rPr lang="eu-ES" sz="2400" b="1" spc="125" dirty="0" smtClean="0">
                <a:solidFill>
                  <a:srgbClr val="376F90"/>
                </a:solidFill>
                <a:latin typeface="Tahoma"/>
                <a:cs typeface="Tahoma"/>
              </a:rPr>
              <a:t>hala badagokio</a:t>
            </a:r>
            <a:r>
              <a:rPr lang="es-ES" sz="2400" b="1" spc="125" dirty="0" smtClean="0">
                <a:solidFill>
                  <a:srgbClr val="376F90"/>
                </a:solidFill>
                <a:latin typeface="Tahoma"/>
                <a:cs typeface="Tahoma"/>
              </a:rPr>
              <a:t>).</a:t>
            </a:r>
            <a:endParaRPr sz="2400" b="1" spc="125" dirty="0">
              <a:solidFill>
                <a:srgbClr val="376F90"/>
              </a:solidFill>
              <a:latin typeface="Tahoma"/>
              <a:cs typeface="Tahoma"/>
            </a:endParaRPr>
          </a:p>
          <a:p>
            <a:pPr marL="927100" lvl="1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u-ES" sz="2400" b="1" spc="90" dirty="0" smtClean="0">
                <a:solidFill>
                  <a:srgbClr val="376F90"/>
                </a:solidFill>
                <a:latin typeface="Tahoma"/>
                <a:cs typeface="Tahoma"/>
              </a:rPr>
              <a:t>Merkatuaren datuak.</a:t>
            </a:r>
          </a:p>
          <a:p>
            <a:pPr marL="469900" lvl="1">
              <a:spcBef>
                <a:spcPts val="600"/>
              </a:spcBef>
              <a:spcAft>
                <a:spcPts val="600"/>
              </a:spcAft>
            </a:pPr>
            <a:endParaRPr lang="es-ES" sz="2400" strike="sngStrike" dirty="0">
              <a:latin typeface="Tahoma"/>
              <a:cs typeface="Tahoma"/>
            </a:endParaRPr>
          </a:p>
          <a:p>
            <a:pPr marL="4699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u-ES" sz="2400" b="1" spc="90" dirty="0" smtClean="0">
                <a:solidFill>
                  <a:srgbClr val="376F90"/>
                </a:solidFill>
                <a:latin typeface="Tahoma"/>
                <a:cs typeface="Tahoma"/>
              </a:rPr>
              <a:t>Balio-proposamena</a:t>
            </a:r>
          </a:p>
          <a:p>
            <a:pPr marL="812800" lvl="1" indent="-3429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u-ES" sz="2400" b="1" spc="90" dirty="0" smtClean="0">
                <a:solidFill>
                  <a:srgbClr val="376F90"/>
                </a:solidFill>
                <a:latin typeface="Tahoma"/>
                <a:cs typeface="Tahoma"/>
              </a:rPr>
              <a:t>Enpresaren soluzioen deskribapena</a:t>
            </a:r>
            <a:r>
              <a:rPr lang="eu-ES" sz="2400" b="1" spc="90" dirty="0" smtClean="0">
                <a:solidFill>
                  <a:srgbClr val="376F90"/>
                </a:solidFill>
                <a:latin typeface="Tahoma"/>
                <a:cs typeface="Tahoma"/>
              </a:rPr>
              <a:t>: soluzioaren edo soluzioen garapen-egoera. Hala badagokio, egindako eta etorkizuneko kontzeptu-proben emaitza erabilgarriak.</a:t>
            </a:r>
            <a:endParaRPr lang="eu-ES" sz="2400" b="1" spc="90" dirty="0" smtClean="0">
              <a:solidFill>
                <a:srgbClr val="376F90"/>
              </a:solidFill>
              <a:latin typeface="Tahoma"/>
              <a:cs typeface="Tahoma"/>
            </a:endParaRPr>
          </a:p>
          <a:p>
            <a:pPr marL="812800" marR="2459990" lvl="1" indent="-3429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u-ES" sz="2400" b="1" spc="90" dirty="0" smtClean="0">
                <a:solidFill>
                  <a:srgbClr val="376F90"/>
                </a:solidFill>
                <a:latin typeface="Tahoma"/>
                <a:cs typeface="Tahoma"/>
              </a:rPr>
              <a:t>Estrategia </a:t>
            </a:r>
            <a:r>
              <a:rPr lang="eu-ES" sz="2400" b="1" spc="90" dirty="0" err="1" smtClean="0">
                <a:solidFill>
                  <a:srgbClr val="376F90"/>
                </a:solidFill>
                <a:latin typeface="Tahoma"/>
                <a:cs typeface="Tahoma"/>
              </a:rPr>
              <a:t>zientifiko-teknikoa</a:t>
            </a:r>
            <a:r>
              <a:rPr lang="eu-ES" sz="2400" b="1" spc="90" dirty="0" smtClean="0">
                <a:solidFill>
                  <a:srgbClr val="376F90"/>
                </a:solidFill>
                <a:latin typeface="Tahoma"/>
                <a:cs typeface="Tahoma"/>
              </a:rPr>
              <a:t>.</a:t>
            </a:r>
            <a:endParaRPr lang="eu-ES" sz="2400" b="1" spc="90" dirty="0" smtClean="0">
              <a:solidFill>
                <a:srgbClr val="376F90"/>
              </a:solidFill>
              <a:latin typeface="Tahoma"/>
              <a:cs typeface="Tahoma"/>
            </a:endParaRPr>
          </a:p>
          <a:p>
            <a:pPr marL="469900" marR="2459990" lvl="1" algn="just">
              <a:spcBef>
                <a:spcPts val="600"/>
              </a:spcBef>
              <a:spcAft>
                <a:spcPts val="600"/>
              </a:spcAft>
            </a:pPr>
            <a:endParaRPr lang="es-ES" sz="2400" b="1" spc="90" dirty="0">
              <a:solidFill>
                <a:srgbClr val="376F90"/>
              </a:solidFill>
              <a:latin typeface="Tahoma"/>
              <a:cs typeface="Tahoma"/>
            </a:endParaRPr>
          </a:p>
          <a:p>
            <a:pPr marL="469900" marR="2459990" indent="-457200" algn="just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u-ES" sz="2400" b="1" spc="90" dirty="0" smtClean="0">
                <a:solidFill>
                  <a:srgbClr val="376F90"/>
                </a:solidFill>
                <a:latin typeface="Tahoma"/>
                <a:cs typeface="Tahoma"/>
              </a:rPr>
              <a:t>Lehiakortasunaren azterketa</a:t>
            </a:r>
          </a:p>
          <a:p>
            <a:pPr marL="927100" marR="2459990" lvl="1" indent="-4572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u-ES" sz="2400" b="1" spc="120" dirty="0" smtClean="0">
                <a:solidFill>
                  <a:srgbClr val="376F90"/>
                </a:solidFill>
                <a:latin typeface="Tahoma"/>
                <a:cs typeface="Tahoma"/>
              </a:rPr>
              <a:t>Lehiakideen ezaugarri nagusiak </a:t>
            </a:r>
            <a:r>
              <a:rPr lang="es-ES" sz="2400" b="1" spc="120" dirty="0" smtClean="0">
                <a:solidFill>
                  <a:srgbClr val="376F90"/>
                </a:solidFill>
                <a:latin typeface="Tahoma"/>
                <a:cs typeface="Tahoma"/>
              </a:rPr>
              <a:t>eta </a:t>
            </a:r>
            <a:r>
              <a:rPr lang="eu-ES" sz="2400" b="1" spc="120" dirty="0" smtClean="0">
                <a:solidFill>
                  <a:srgbClr val="376F90"/>
                </a:solidFill>
                <a:latin typeface="Tahoma"/>
                <a:cs typeface="Tahoma"/>
              </a:rPr>
              <a:t>lehiarako abantaila.</a:t>
            </a:r>
            <a:endParaRPr lang="eu-ES" sz="2400" b="1" spc="90" dirty="0" smtClean="0">
              <a:solidFill>
                <a:srgbClr val="376F90"/>
              </a:solidFill>
              <a:latin typeface="Tahoma"/>
              <a:cs typeface="Tahoma"/>
            </a:endParaRPr>
          </a:p>
          <a:p>
            <a:pPr marL="12700">
              <a:spcBef>
                <a:spcPts val="600"/>
              </a:spcBef>
              <a:spcAft>
                <a:spcPts val="600"/>
              </a:spcAft>
            </a:pPr>
            <a:endParaRPr lang="es-ES" sz="2400" b="1" spc="90" dirty="0">
              <a:solidFill>
                <a:srgbClr val="376F90"/>
              </a:solidFill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581400" y="495300"/>
            <a:ext cx="13349693" cy="1300356"/>
          </a:xfrm>
          <a:prstGeom prst="rect">
            <a:avLst/>
          </a:prstGeom>
        </p:spPr>
        <p:txBody>
          <a:bodyPr vert="horz" wrap="square" lIns="0" tIns="13208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40"/>
              </a:spcBef>
            </a:pPr>
            <a:r>
              <a:rPr lang="es-ES_tradnl" spc="35" dirty="0" smtClean="0"/>
              <a:t>HAZKUNDE-POTENTZIALA/ LEHIAKORTASUNA</a:t>
            </a:r>
            <a:endParaRPr spc="20" dirty="0"/>
          </a:p>
          <a:p>
            <a:pPr algn="ctr">
              <a:lnSpc>
                <a:spcPct val="100000"/>
              </a:lnSpc>
              <a:spcBef>
                <a:spcPts val="710"/>
              </a:spcBef>
            </a:pPr>
            <a:r>
              <a:rPr lang="es-ES" sz="3000" spc="10" dirty="0" smtClean="0">
                <a:solidFill>
                  <a:srgbClr val="377093"/>
                </a:solidFill>
              </a:rPr>
              <a:t>2023KO </a:t>
            </a:r>
            <a:r>
              <a:rPr lang="es-ES" sz="3000" spc="35" dirty="0" smtClean="0">
                <a:solidFill>
                  <a:srgbClr val="377093"/>
                </a:solidFill>
              </a:rPr>
              <a:t>EUROESKUALDE</a:t>
            </a:r>
            <a:r>
              <a:rPr lang="es-ES" sz="3000" spc="10" dirty="0" smtClean="0">
                <a:solidFill>
                  <a:srgbClr val="377093"/>
                </a:solidFill>
              </a:rPr>
              <a:t> </a:t>
            </a:r>
            <a:r>
              <a:rPr lang="es-ES" sz="3000" spc="5" dirty="0" smtClean="0">
                <a:solidFill>
                  <a:srgbClr val="377093"/>
                </a:solidFill>
              </a:rPr>
              <a:t>BIO-OSASUN 1. SARIA</a:t>
            </a:r>
            <a:endParaRPr sz="3000" dirty="0"/>
          </a:p>
        </p:txBody>
      </p:sp>
      <p:sp>
        <p:nvSpPr>
          <p:cNvPr id="4" name="object 4"/>
          <p:cNvSpPr txBox="1"/>
          <p:nvPr/>
        </p:nvSpPr>
        <p:spPr>
          <a:xfrm>
            <a:off x="4495800" y="2705100"/>
            <a:ext cx="13159193" cy="47218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69900" indent="-457200">
              <a:spcBef>
                <a:spcPts val="6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u-ES" sz="2400" b="1" spc="145" dirty="0" smtClean="0">
                <a:solidFill>
                  <a:srgbClr val="376F90"/>
                </a:solidFill>
                <a:latin typeface="Tahoma"/>
                <a:cs typeface="Tahoma"/>
              </a:rPr>
              <a:t>Negozio-eredua</a:t>
            </a:r>
          </a:p>
          <a:p>
            <a:pPr marL="469900" indent="-457200">
              <a:spcBef>
                <a:spcPts val="6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u-ES" sz="2400" b="1" spc="90" dirty="0" smtClean="0">
                <a:solidFill>
                  <a:srgbClr val="376F90"/>
                </a:solidFill>
                <a:latin typeface="Tahoma"/>
                <a:cs typeface="Tahoma"/>
              </a:rPr>
              <a:t>Konpromisoa jasangarritasunarekin</a:t>
            </a:r>
          </a:p>
          <a:p>
            <a:pPr marL="469900" marR="2459990" indent="-457200" algn="just">
              <a:spcBef>
                <a:spcPts val="6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u-ES" sz="2400" b="1" spc="90" dirty="0" smtClean="0">
                <a:solidFill>
                  <a:srgbClr val="376F90"/>
                </a:solidFill>
                <a:latin typeface="Tahoma"/>
                <a:cs typeface="Tahoma"/>
              </a:rPr>
              <a:t>Garapen-plana</a:t>
            </a:r>
          </a:p>
          <a:p>
            <a:pPr marL="927100" marR="2459990" lvl="1" indent="-457200" algn="just"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u-ES" sz="2400" b="1" spc="120" dirty="0" smtClean="0">
                <a:solidFill>
                  <a:srgbClr val="376F90"/>
                </a:solidFill>
                <a:latin typeface="Tahoma"/>
                <a:cs typeface="Tahoma"/>
              </a:rPr>
              <a:t>Negozio-garapenaren ildo nagusiak (produktuarenak edo zerbitzuarenak)</a:t>
            </a:r>
          </a:p>
          <a:p>
            <a:pPr marL="469900" marR="2459990" indent="-457200" algn="just">
              <a:spcBef>
                <a:spcPts val="6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u-ES" sz="2400" b="1" spc="90" dirty="0" smtClean="0">
                <a:solidFill>
                  <a:srgbClr val="376F90"/>
                </a:solidFill>
                <a:latin typeface="Tahoma"/>
                <a:cs typeface="Tahoma"/>
              </a:rPr>
              <a:t>Taldea</a:t>
            </a:r>
          </a:p>
          <a:p>
            <a:pPr marL="927100" marR="2459990" lvl="1" indent="-457200" algn="just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u-ES" sz="2400" b="1" spc="120" dirty="0" smtClean="0">
                <a:solidFill>
                  <a:srgbClr val="376F90"/>
                </a:solidFill>
                <a:latin typeface="Tahoma"/>
                <a:cs typeface="Tahoma"/>
              </a:rPr>
              <a:t>Taldearen profila eta </a:t>
            </a:r>
            <a:r>
              <a:rPr lang="eu-ES" sz="2400" b="1" spc="120" dirty="0" err="1" smtClean="0">
                <a:solidFill>
                  <a:srgbClr val="376F90"/>
                </a:solidFill>
                <a:latin typeface="Tahoma"/>
                <a:cs typeface="Tahoma"/>
              </a:rPr>
              <a:t>Scientific</a:t>
            </a:r>
            <a:r>
              <a:rPr lang="eu-ES" sz="2400" b="1" spc="120" dirty="0" smtClean="0">
                <a:solidFill>
                  <a:srgbClr val="376F90"/>
                </a:solidFill>
                <a:latin typeface="Tahoma"/>
                <a:cs typeface="Tahoma"/>
              </a:rPr>
              <a:t> </a:t>
            </a:r>
            <a:r>
              <a:rPr lang="eu-ES" sz="2400" b="1" spc="120" dirty="0" err="1" smtClean="0">
                <a:solidFill>
                  <a:srgbClr val="376F90"/>
                </a:solidFill>
                <a:latin typeface="Tahoma"/>
                <a:cs typeface="Tahoma"/>
              </a:rPr>
              <a:t>Advisory</a:t>
            </a:r>
            <a:r>
              <a:rPr lang="eu-ES" sz="2400" b="1" spc="120" dirty="0" smtClean="0">
                <a:solidFill>
                  <a:srgbClr val="376F90"/>
                </a:solidFill>
                <a:latin typeface="Tahoma"/>
                <a:cs typeface="Tahoma"/>
              </a:rPr>
              <a:t> </a:t>
            </a:r>
            <a:r>
              <a:rPr lang="eu-ES" sz="2400" b="1" spc="120" dirty="0" err="1" smtClean="0">
                <a:solidFill>
                  <a:srgbClr val="376F90"/>
                </a:solidFill>
                <a:latin typeface="Tahoma"/>
                <a:cs typeface="Tahoma"/>
              </a:rPr>
              <a:t>Board</a:t>
            </a:r>
            <a:r>
              <a:rPr lang="eu-ES" sz="2400" b="1" spc="120" dirty="0" smtClean="0">
                <a:solidFill>
                  <a:srgbClr val="376F90"/>
                </a:solidFill>
                <a:latin typeface="Tahoma"/>
                <a:cs typeface="Tahoma"/>
              </a:rPr>
              <a:t> (hala badagokio)</a:t>
            </a:r>
          </a:p>
          <a:p>
            <a:pPr marL="927100" marR="2459990" lvl="1" indent="-457200" algn="just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u-ES" sz="2400" b="1" spc="120" dirty="0" smtClean="0">
                <a:solidFill>
                  <a:srgbClr val="376F90"/>
                </a:solidFill>
                <a:latin typeface="Tahoma"/>
                <a:cs typeface="Tahoma"/>
              </a:rPr>
              <a:t>Konpromisoa berdintasunarekin</a:t>
            </a:r>
            <a:endParaRPr lang="eu-ES" sz="2400" b="1" spc="90" dirty="0">
              <a:solidFill>
                <a:srgbClr val="376F90"/>
              </a:solidFill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592291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581400" y="495300"/>
            <a:ext cx="13349693" cy="1210588"/>
          </a:xfrm>
          <a:prstGeom prst="rect">
            <a:avLst/>
          </a:prstGeom>
        </p:spPr>
        <p:txBody>
          <a:bodyPr vert="horz" wrap="square" lIns="0" tIns="13208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40"/>
              </a:spcBef>
            </a:pPr>
            <a:r>
              <a:rPr lang="es-ES_tradnl" spc="285" dirty="0" smtClean="0"/>
              <a:t>MUGARRI ESANGURATSUAK</a:t>
            </a:r>
            <a:r>
              <a:rPr lang="es-ES_tradnl" strike="sngStrike" spc="-70" dirty="0">
                <a:solidFill>
                  <a:schemeClr val="accent6"/>
                </a:solidFill>
              </a:rPr>
              <a:t/>
            </a:r>
            <a:br>
              <a:rPr lang="es-ES_tradnl" strike="sngStrike" spc="-70" dirty="0">
                <a:solidFill>
                  <a:schemeClr val="accent6"/>
                </a:solidFill>
              </a:rPr>
            </a:br>
            <a:r>
              <a:rPr lang="es-ES" sz="3000" spc="10" dirty="0" smtClean="0">
                <a:solidFill>
                  <a:srgbClr val="377093"/>
                </a:solidFill>
              </a:rPr>
              <a:t>2023KO </a:t>
            </a:r>
            <a:r>
              <a:rPr lang="es-ES" sz="3000" spc="35" dirty="0" smtClean="0">
                <a:solidFill>
                  <a:srgbClr val="377093"/>
                </a:solidFill>
              </a:rPr>
              <a:t>EUROESKUALDE</a:t>
            </a:r>
            <a:r>
              <a:rPr lang="es-ES" sz="3000" spc="10" dirty="0" smtClean="0">
                <a:solidFill>
                  <a:srgbClr val="377093"/>
                </a:solidFill>
              </a:rPr>
              <a:t> </a:t>
            </a:r>
            <a:r>
              <a:rPr lang="es-ES" sz="3000" spc="5" dirty="0" smtClean="0">
                <a:solidFill>
                  <a:srgbClr val="377093"/>
                </a:solidFill>
              </a:rPr>
              <a:t>BIO-OSASUN 1. SARIA</a:t>
            </a:r>
            <a:endParaRPr sz="3000" spc="-30" dirty="0">
              <a:solidFill>
                <a:srgbClr val="377093"/>
              </a:solidFill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962400" y="2247900"/>
            <a:ext cx="13159193" cy="149015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69900" indent="-457200" algn="just">
              <a:spcBef>
                <a:spcPts val="6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u-ES" sz="2400" b="1" spc="145" dirty="0" smtClean="0">
                <a:solidFill>
                  <a:srgbClr val="376F90"/>
                </a:solidFill>
                <a:latin typeface="Tahoma"/>
                <a:cs typeface="Tahoma"/>
              </a:rPr>
              <a:t>Azken 18 hilabeteetan lortutako mugarri nagusiak eta espero den eragina (adibidez: patenteak, funtsezko bezeroentzako lizentzia, mugarri zientifikoak, sariak edo aintzatespenak, ziurtagiriak lortzea, merkaturatzea, etab.).</a:t>
            </a:r>
            <a:endParaRPr lang="eu-ES" sz="2400" b="1" spc="145" dirty="0">
              <a:solidFill>
                <a:srgbClr val="376F90"/>
              </a:solidFill>
              <a:latin typeface="Tahoma"/>
              <a:cs typeface="Tahoma"/>
            </a:endParaRPr>
          </a:p>
        </p:txBody>
      </p:sp>
      <p:sp>
        <p:nvSpPr>
          <p:cNvPr id="5" name="object 2"/>
          <p:cNvSpPr txBox="1">
            <a:spLocks/>
          </p:cNvSpPr>
          <p:nvPr/>
        </p:nvSpPr>
        <p:spPr>
          <a:xfrm>
            <a:off x="3962400" y="5067300"/>
            <a:ext cx="13887451" cy="1210588"/>
          </a:xfrm>
          <a:prstGeom prst="rect">
            <a:avLst/>
          </a:prstGeom>
        </p:spPr>
        <p:txBody>
          <a:bodyPr vert="horz" wrap="square" lIns="0" tIns="132080" rIns="0" bIns="0" rtlCol="0">
            <a:spAutoFit/>
          </a:bodyPr>
          <a:lstStyle>
            <a:lvl1pPr>
              <a:defRPr sz="4000" b="1" i="0">
                <a:solidFill>
                  <a:srgbClr val="2E4061"/>
                </a:solidFill>
                <a:latin typeface="Tahoma"/>
                <a:ea typeface="+mj-ea"/>
                <a:cs typeface="Tahoma"/>
              </a:defRPr>
            </a:lvl1pPr>
          </a:lstStyle>
          <a:p>
            <a:pPr algn="ctr">
              <a:spcBef>
                <a:spcPts val="1040"/>
              </a:spcBef>
            </a:pPr>
            <a:r>
              <a:rPr lang="es-ES_tradnl" kern="0" spc="285" dirty="0" smtClean="0"/>
              <a:t>NAZIOARTEKO GARAPENEKO ESTRATEGIA</a:t>
            </a:r>
            <a:r>
              <a:rPr lang="es-ES_tradnl" strike="sngStrike" kern="0" spc="-70" dirty="0">
                <a:solidFill>
                  <a:schemeClr val="accent6"/>
                </a:solidFill>
              </a:rPr>
              <a:t/>
            </a:r>
            <a:br>
              <a:rPr lang="es-ES_tradnl" strike="sngStrike" kern="0" spc="-70" dirty="0">
                <a:solidFill>
                  <a:schemeClr val="accent6"/>
                </a:solidFill>
              </a:rPr>
            </a:br>
            <a:r>
              <a:rPr lang="es-ES" sz="3000" spc="10" dirty="0" smtClean="0">
                <a:solidFill>
                  <a:srgbClr val="377093"/>
                </a:solidFill>
              </a:rPr>
              <a:t>2023KO </a:t>
            </a:r>
            <a:r>
              <a:rPr lang="es-ES" sz="3000" spc="35" dirty="0" smtClean="0">
                <a:solidFill>
                  <a:srgbClr val="377093"/>
                </a:solidFill>
              </a:rPr>
              <a:t>EUROESKUALDE</a:t>
            </a:r>
            <a:r>
              <a:rPr lang="es-ES" sz="3000" spc="10" dirty="0" smtClean="0">
                <a:solidFill>
                  <a:srgbClr val="377093"/>
                </a:solidFill>
              </a:rPr>
              <a:t> </a:t>
            </a:r>
            <a:r>
              <a:rPr lang="es-ES" sz="3000" spc="5" dirty="0" smtClean="0">
                <a:solidFill>
                  <a:srgbClr val="377093"/>
                </a:solidFill>
              </a:rPr>
              <a:t>BIO-OSASUN“ 1. SARIA</a:t>
            </a:r>
            <a:endParaRPr lang="es-ES_tradnl" sz="3000" kern="0" spc="-30" dirty="0">
              <a:solidFill>
                <a:srgbClr val="377093"/>
              </a:solidFill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3962401" y="6743700"/>
            <a:ext cx="13159192" cy="135165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69900" indent="-457200" algn="just">
              <a:spcBef>
                <a:spcPts val="6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u-ES" sz="2400" b="1" spc="145" dirty="0" smtClean="0">
                <a:solidFill>
                  <a:srgbClr val="376F90"/>
                </a:solidFill>
                <a:latin typeface="Tahoma"/>
                <a:cs typeface="Tahoma"/>
              </a:rPr>
              <a:t>Nazioarteko garapeneko estrategia.</a:t>
            </a:r>
          </a:p>
          <a:p>
            <a:pPr marL="469900" indent="-457200" algn="just">
              <a:spcBef>
                <a:spcPts val="6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u-ES" sz="2400" b="1" spc="145" dirty="0" smtClean="0">
                <a:solidFill>
                  <a:srgbClr val="376F90"/>
                </a:solidFill>
                <a:latin typeface="Tahoma"/>
                <a:cs typeface="Tahoma"/>
              </a:rPr>
              <a:t>Lankidetza: </a:t>
            </a:r>
            <a:r>
              <a:rPr lang="eu-ES" sz="2400" b="1" spc="145" dirty="0" err="1" smtClean="0">
                <a:solidFill>
                  <a:srgbClr val="376F90"/>
                </a:solidFill>
                <a:latin typeface="Tahoma"/>
                <a:cs typeface="Tahoma"/>
              </a:rPr>
              <a:t>Euroeskualdeko</a:t>
            </a:r>
            <a:r>
              <a:rPr lang="eu-ES" sz="2400" b="1" spc="145" dirty="0" smtClean="0">
                <a:solidFill>
                  <a:srgbClr val="376F90"/>
                </a:solidFill>
                <a:latin typeface="Tahoma"/>
                <a:cs typeface="Tahoma"/>
              </a:rPr>
              <a:t>, </a:t>
            </a:r>
            <a:r>
              <a:rPr lang="eu-ES" sz="2400" b="1" spc="145" dirty="0" err="1" smtClean="0">
                <a:solidFill>
                  <a:srgbClr val="376F90"/>
                </a:solidFill>
                <a:latin typeface="Tahoma"/>
                <a:cs typeface="Tahoma"/>
              </a:rPr>
              <a:t>INTERREGeko</a:t>
            </a:r>
            <a:r>
              <a:rPr lang="eu-ES" sz="2400" b="1" spc="145" dirty="0" smtClean="0">
                <a:solidFill>
                  <a:srgbClr val="376F90"/>
                </a:solidFill>
                <a:latin typeface="Tahoma"/>
                <a:cs typeface="Tahoma"/>
              </a:rPr>
              <a:t> eta Europako proiektuetan parte hartzea adierazi </a:t>
            </a:r>
            <a:r>
              <a:rPr lang="eu-ES" sz="2400" b="1" spc="145" dirty="0" smtClean="0">
                <a:solidFill>
                  <a:srgbClr val="376F90"/>
                </a:solidFill>
                <a:latin typeface="Tahoma"/>
                <a:cs typeface="Tahoma"/>
              </a:rPr>
              <a:t>(hala badagokio</a:t>
            </a:r>
            <a:r>
              <a:rPr lang="es-ES" sz="2400" b="1" spc="145" dirty="0" smtClean="0">
                <a:solidFill>
                  <a:srgbClr val="376F90"/>
                </a:solidFill>
                <a:latin typeface="Tahoma"/>
                <a:cs typeface="Tahoma"/>
              </a:rPr>
              <a:t>). </a:t>
            </a:r>
            <a:endParaRPr lang="es-ES" sz="2400" b="1" spc="145" dirty="0">
              <a:solidFill>
                <a:srgbClr val="376F90"/>
              </a:solidFill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4108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B570FC4676DE54F832BD8D5FADDF570" ma:contentTypeVersion="17" ma:contentTypeDescription="Crée un document." ma:contentTypeScope="" ma:versionID="9a58c296933d5e7dda2624556f85600a">
  <xsd:schema xmlns:xsd="http://www.w3.org/2001/XMLSchema" xmlns:xs="http://www.w3.org/2001/XMLSchema" xmlns:p="http://schemas.microsoft.com/office/2006/metadata/properties" xmlns:ns2="3f43fb22-5fa1-45fd-a48b-026082faaca4" xmlns:ns3="7cd6869e-a4c4-4bb7-ad21-273e3183c2c9" targetNamespace="http://schemas.microsoft.com/office/2006/metadata/properties" ma:root="true" ma:fieldsID="496a826a448a65a33a37c21d1c5fb21f" ns2:_="" ns3:_="">
    <xsd:import namespace="3f43fb22-5fa1-45fd-a48b-026082faaca4"/>
    <xsd:import namespace="7cd6869e-a4c4-4bb7-ad21-273e3183c2c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f43fb22-5fa1-45fd-a48b-026082faaca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Balises d’images" ma:readOnly="false" ma:fieldId="{5cf76f15-5ced-4ddc-b409-7134ff3c332f}" ma:taxonomyMulti="true" ma:sspId="dd90e82f-44eb-4e47-b742-b6f684c0d66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cd6869e-a4c4-4bb7-ad21-273e3183c2c9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83b0e45f-baf9-4eb6-b168-418160f039ed}" ma:internalName="TaxCatchAll" ma:showField="CatchAllData" ma:web="7cd6869e-a4c4-4bb7-ad21-273e3183c2c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cd6869e-a4c4-4bb7-ad21-273e3183c2c9" xsi:nil="true"/>
    <lcf76f155ced4ddcb4097134ff3c332f xmlns="3f43fb22-5fa1-45fd-a48b-026082faaca4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5EC8D223-3364-4F43-AE10-4527B34B10C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f43fb22-5fa1-45fd-a48b-026082faaca4"/>
    <ds:schemaRef ds:uri="7cd6869e-a4c4-4bb7-ad21-273e3183c2c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1E1C01B-2078-4DD5-8E7E-4BBF1251500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63C6592-C8C5-40B1-9C22-2D2DBD92EB2D}">
  <ds:schemaRefs>
    <ds:schemaRef ds:uri="http://purl.org/dc/terms/"/>
    <ds:schemaRef ds:uri="http://schemas.microsoft.com/office/2006/metadata/properties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58c67b58-ce93-48ce-99e6-24da5a32e5eb"/>
    <ds:schemaRef ds:uri="http://schemas.microsoft.com/office/infopath/2007/PartnerControls"/>
    <ds:schemaRef ds:uri="36458561-5ee5-4bed-a386-f19440ab3ba7"/>
    <ds:schemaRef ds:uri="http://www.w3.org/XML/1998/namespace"/>
    <ds:schemaRef ds:uri="http://purl.org/dc/dcmitype/"/>
    <ds:schemaRef ds:uri="7cd6869e-a4c4-4bb7-ad21-273e3183c2c9"/>
    <ds:schemaRef ds:uri="3f43fb22-5fa1-45fd-a48b-026082faaca4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453</TotalTime>
  <Words>248</Words>
  <Application>Microsoft Office PowerPoint</Application>
  <PresentationFormat>Personalizado</PresentationFormat>
  <Paragraphs>67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7" baseType="lpstr">
      <vt:lpstr>Office Theme</vt:lpstr>
      <vt:lpstr> 2023KO EUROESKUALDE BIO-OSASUN 1. SARIA</vt:lpstr>
      <vt:lpstr>DECK-AREN EGITURA 2023KO EUROESKUALDE BIO-OSASUN 1. SARIA</vt:lpstr>
      <vt:lpstr>Balorazio-irizpideak</vt:lpstr>
      <vt:lpstr>IZAERA BERRITZAILEA ETA DISRUPTIBOA 2023KO EUROESKUALDE BIO-OSASUN 1. SARIA</vt:lpstr>
      <vt:lpstr>HAZKUNDE-POTENTZIALA/ LEHIAKORTASUNA 2023KO EUROESKUALDE BIO-OSASUN 1. SARIA</vt:lpstr>
      <vt:lpstr>MUGARRI ESANGURATSUAK 2023KO EUROESKUALDE BIO-OSASUN 1. SARIA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ESTRUCTURA DEL DECK</dc:title>
  <dc:creator>Viveros Cein</dc:creator>
  <cp:keywords>DAFoOrZgEjQ,BAEQqg8HvLY</cp:keywords>
  <cp:lastModifiedBy>Imanol</cp:lastModifiedBy>
  <cp:revision>23</cp:revision>
  <dcterms:created xsi:type="dcterms:W3CDTF">2023-07-11T14:10:12Z</dcterms:created>
  <dcterms:modified xsi:type="dcterms:W3CDTF">2023-08-10T19:20:37Z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2023-07-11T00:00:00Z</vt:filetime>
  </property>
  <property fmtid="{D5CDD505-2E9C-101B-9397-08002B2CF9AE}" pid="3" name="Creator">
    <vt:lpwstr>Canva</vt:lpwstr>
  </property>
  <property fmtid="{D5CDD505-2E9C-101B-9397-08002B2CF9AE}" pid="4" name="LastSaved">
    <vt:filetime>2023-07-11T00:00:00Z</vt:filetime>
  </property>
  <property fmtid="{D5CDD505-2E9C-101B-9397-08002B2CF9AE}" pid="5" name="ContentTypeId">
    <vt:lpwstr>0x01010059E253FF6FBD3B4D84F789099243F113</vt:lpwstr>
  </property>
  <property fmtid="{D5CDD505-2E9C-101B-9397-08002B2CF9AE}" pid="6" name="MediaServiceImageTags">
    <vt:lpwstr/>
  </property>
</Properties>
</file>