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media/image3.jpg" ContentType="image/jpeg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69" r:id="rId5"/>
    <p:sldId id="270" r:id="rId6"/>
    <p:sldId id="265" r:id="rId7"/>
    <p:sldId id="258" r:id="rId8"/>
    <p:sldId id="266" r:id="rId9"/>
    <p:sldId id="267" r:id="rId10"/>
  </p:sldIdLst>
  <p:sldSz cx="18288000" cy="10287000"/>
  <p:notesSz cx="18288000" cy="10287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F15B20E-C36D-E68E-BF17-E40CE8CDCD79}" name="Laura Corcuera" initials="LC" userId="S::lcorcuera@navarrahealthcluster.com::f56d6a17-5a99-4c08-9fb0-d02a096391d6" providerId="AD"/>
  <p188:author id="{F01AF92A-3AEB-DF10-4306-C6540B041A41}" name="Laurence Lachamp | ALLIS-NA" initials="LL|AN" userId="S::laurence.lachamp@allis-na.fr::241c2ca3-aef6-4b1e-bbf1-7f32c16aef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4061"/>
    <a:srgbClr val="376F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5C0A89-E29B-4AAC-9A82-D9E957A8AB2E}" v="111" dt="2024-09-04T18:25:57.91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714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yre AZCONA" userId="7bf4cdf6-d7f9-42a2-a40d-30fc4835e4bc" providerId="ADAL" clId="{04EEECDE-F621-40EB-A6CF-000F51436C79}"/>
    <pc:docChg chg="modSld">
      <pc:chgData name="Leyre AZCONA" userId="7bf4cdf6-d7f9-42a2-a40d-30fc4835e4bc" providerId="ADAL" clId="{04EEECDE-F621-40EB-A6CF-000F51436C79}" dt="2023-08-18T10:01:38.942" v="13"/>
      <pc:docMkLst>
        <pc:docMk/>
      </pc:docMkLst>
      <pc:sldChg chg="modSp mod">
        <pc:chgData name="Leyre AZCONA" userId="7bf4cdf6-d7f9-42a2-a40d-30fc4835e4bc" providerId="ADAL" clId="{04EEECDE-F621-40EB-A6CF-000F51436C79}" dt="2023-08-18T10:00:49.177" v="2" actId="122"/>
        <pc:sldMkLst>
          <pc:docMk/>
          <pc:sldMk cId="0" sldId="256"/>
        </pc:sldMkLst>
        <pc:spChg chg="mod">
          <ac:chgData name="Leyre AZCONA" userId="7bf4cdf6-d7f9-42a2-a40d-30fc4835e4bc" providerId="ADAL" clId="{04EEECDE-F621-40EB-A6CF-000F51436C79}" dt="2023-08-18T10:00:49.177" v="2" actId="122"/>
          <ac:spMkLst>
            <pc:docMk/>
            <pc:sldMk cId="0" sldId="256"/>
            <ac:spMk id="2" creationId="{00000000-0000-0000-0000-000000000000}"/>
          </ac:spMkLst>
        </pc:spChg>
      </pc:sldChg>
      <pc:sldChg chg="modSp mod">
        <pc:chgData name="Leyre AZCONA" userId="7bf4cdf6-d7f9-42a2-a40d-30fc4835e4bc" providerId="ADAL" clId="{04EEECDE-F621-40EB-A6CF-000F51436C79}" dt="2023-08-18T10:00:58.243" v="4"/>
        <pc:sldMkLst>
          <pc:docMk/>
          <pc:sldMk cId="0" sldId="257"/>
        </pc:sldMkLst>
        <pc:spChg chg="mod">
          <ac:chgData name="Leyre AZCONA" userId="7bf4cdf6-d7f9-42a2-a40d-30fc4835e4bc" providerId="ADAL" clId="{04EEECDE-F621-40EB-A6CF-000F51436C79}" dt="2023-08-18T10:00:58.243" v="4"/>
          <ac:spMkLst>
            <pc:docMk/>
            <pc:sldMk cId="0" sldId="257"/>
            <ac:spMk id="60" creationId="{00000000-0000-0000-0000-000000000000}"/>
          </ac:spMkLst>
        </pc:spChg>
      </pc:sldChg>
      <pc:sldChg chg="modSp mod">
        <pc:chgData name="Leyre AZCONA" userId="7bf4cdf6-d7f9-42a2-a40d-30fc4835e4bc" providerId="ADAL" clId="{04EEECDE-F621-40EB-A6CF-000F51436C79}" dt="2023-08-18T10:01:09.095" v="6"/>
        <pc:sldMkLst>
          <pc:docMk/>
          <pc:sldMk cId="0" sldId="258"/>
        </pc:sldMkLst>
        <pc:spChg chg="mod">
          <ac:chgData name="Leyre AZCONA" userId="7bf4cdf6-d7f9-42a2-a40d-30fc4835e4bc" providerId="ADAL" clId="{04EEECDE-F621-40EB-A6CF-000F51436C79}" dt="2023-08-18T10:01:09.095" v="6"/>
          <ac:spMkLst>
            <pc:docMk/>
            <pc:sldMk cId="0" sldId="258"/>
            <ac:spMk id="2" creationId="{00000000-0000-0000-0000-000000000000}"/>
          </ac:spMkLst>
        </pc:spChg>
      </pc:sldChg>
      <pc:sldChg chg="modSp mod">
        <pc:chgData name="Leyre AZCONA" userId="7bf4cdf6-d7f9-42a2-a40d-30fc4835e4bc" providerId="ADAL" clId="{04EEECDE-F621-40EB-A6CF-000F51436C79}" dt="2023-08-18T10:01:21.283" v="8"/>
        <pc:sldMkLst>
          <pc:docMk/>
          <pc:sldMk cId="3559229129" sldId="266"/>
        </pc:sldMkLst>
        <pc:spChg chg="mod">
          <ac:chgData name="Leyre AZCONA" userId="7bf4cdf6-d7f9-42a2-a40d-30fc4835e4bc" providerId="ADAL" clId="{04EEECDE-F621-40EB-A6CF-000F51436C79}" dt="2023-08-18T10:01:21.283" v="8"/>
          <ac:spMkLst>
            <pc:docMk/>
            <pc:sldMk cId="3559229129" sldId="266"/>
            <ac:spMk id="2" creationId="{00000000-0000-0000-0000-000000000000}"/>
          </ac:spMkLst>
        </pc:spChg>
      </pc:sldChg>
      <pc:sldChg chg="modSp mod">
        <pc:chgData name="Leyre AZCONA" userId="7bf4cdf6-d7f9-42a2-a40d-30fc4835e4bc" providerId="ADAL" clId="{04EEECDE-F621-40EB-A6CF-000F51436C79}" dt="2023-08-18T10:01:38.942" v="13"/>
        <pc:sldMkLst>
          <pc:docMk/>
          <pc:sldMk cId="154108299" sldId="267"/>
        </pc:sldMkLst>
        <pc:spChg chg="mod">
          <ac:chgData name="Leyre AZCONA" userId="7bf4cdf6-d7f9-42a2-a40d-30fc4835e4bc" providerId="ADAL" clId="{04EEECDE-F621-40EB-A6CF-000F51436C79}" dt="2023-08-18T10:01:30.163" v="10"/>
          <ac:spMkLst>
            <pc:docMk/>
            <pc:sldMk cId="154108299" sldId="267"/>
            <ac:spMk id="2" creationId="{00000000-0000-0000-0000-000000000000}"/>
          </ac:spMkLst>
        </pc:spChg>
        <pc:spChg chg="mod">
          <ac:chgData name="Leyre AZCONA" userId="7bf4cdf6-d7f9-42a2-a40d-30fc4835e4bc" providerId="ADAL" clId="{04EEECDE-F621-40EB-A6CF-000F51436C79}" dt="2023-08-18T10:01:38.942" v="13"/>
          <ac:spMkLst>
            <pc:docMk/>
            <pc:sldMk cId="154108299" sldId="267"/>
            <ac:spMk id="5" creationId="{00000000-0000-0000-0000-000000000000}"/>
          </ac:spMkLst>
        </pc:spChg>
      </pc:sldChg>
    </pc:docChg>
  </pc:docChgLst>
  <pc:docChgLst>
    <pc:chgData name="Leyre AZCONA" userId="7bf4cdf6-d7f9-42a2-a40d-30fc4835e4bc" providerId="ADAL" clId="{CC3790FB-E14B-459C-89E1-57FE8F476070}"/>
    <pc:docChg chg="">
      <pc:chgData name="Leyre AZCONA" userId="7bf4cdf6-d7f9-42a2-a40d-30fc4835e4bc" providerId="ADAL" clId="{CC3790FB-E14B-459C-89E1-57FE8F476070}" dt="2023-08-09T08:22:09.365" v="5"/>
      <pc:docMkLst>
        <pc:docMk/>
      </pc:docMkLst>
      <pc:sldChg chg="delCm">
        <pc:chgData name="Leyre AZCONA" userId="7bf4cdf6-d7f9-42a2-a40d-30fc4835e4bc" providerId="ADAL" clId="{CC3790FB-E14B-459C-89E1-57FE8F476070}" dt="2023-08-09T08:22:09.365" v="5"/>
        <pc:sldMkLst>
          <pc:docMk/>
          <pc:sldMk cId="0" sldId="25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2:09.365" v="5"/>
              <pc2:cmMkLst xmlns:pc2="http://schemas.microsoft.com/office/powerpoint/2019/9/main/command">
                <pc:docMk/>
                <pc:sldMk cId="0" sldId="258"/>
                <pc2:cmMk id="{9E8DFA3E-493D-4625-9D30-A278B3F41593}"/>
              </pc2:cmMkLst>
            </pc226:cmChg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2:07.807" v="4"/>
              <pc2:cmMkLst xmlns:pc2="http://schemas.microsoft.com/office/powerpoint/2019/9/main/command">
                <pc:docMk/>
                <pc:sldMk cId="0" sldId="258"/>
                <pc2:cmMk id="{2A9AF55A-759D-4439-A4BB-3989FBE5B77F}"/>
              </pc2:cmMkLst>
            </pc226:cmChg>
          </p:ext>
        </pc:extLst>
      </pc:sldChg>
      <pc:sldChg chg="delCm">
        <pc:chgData name="Leyre AZCONA" userId="7bf4cdf6-d7f9-42a2-a40d-30fc4835e4bc" providerId="ADAL" clId="{CC3790FB-E14B-459C-89E1-57FE8F476070}" dt="2023-08-09T08:22:04.725" v="3"/>
        <pc:sldMkLst>
          <pc:docMk/>
          <pc:sldMk cId="3559229129" sldId="26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2:04.725" v="3"/>
              <pc2:cmMkLst xmlns:pc2="http://schemas.microsoft.com/office/powerpoint/2019/9/main/command">
                <pc:docMk/>
                <pc:sldMk cId="3559229129" sldId="266"/>
                <pc2:cmMk id="{9E8DFA3E-493D-4625-9D30-A278B3F41593}"/>
              </pc2:cmMkLst>
            </pc226:cmChg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1:56.771" v="2"/>
              <pc2:cmMkLst xmlns:pc2="http://schemas.microsoft.com/office/powerpoint/2019/9/main/command">
                <pc:docMk/>
                <pc:sldMk cId="3559229129" sldId="266"/>
                <pc2:cmMk id="{2A9AF55A-759D-4439-A4BB-3989FBE5B77F}"/>
              </pc2:cmMkLst>
            </pc226:cmChg>
          </p:ext>
        </pc:extLst>
      </pc:sldChg>
      <pc:sldChg chg="delCm">
        <pc:chgData name="Leyre AZCONA" userId="7bf4cdf6-d7f9-42a2-a40d-30fc4835e4bc" providerId="ADAL" clId="{CC3790FB-E14B-459C-89E1-57FE8F476070}" dt="2023-08-09T08:21:41.406" v="1"/>
        <pc:sldMkLst>
          <pc:docMk/>
          <pc:sldMk cId="154108299" sldId="26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1:41.406" v="1"/>
              <pc2:cmMkLst xmlns:pc2="http://schemas.microsoft.com/office/powerpoint/2019/9/main/command">
                <pc:docMk/>
                <pc:sldMk cId="154108299" sldId="267"/>
                <pc2:cmMk id="{9E8DFA3E-493D-4625-9D30-A278B3F41593}"/>
              </pc2:cmMkLst>
            </pc226:cmChg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1:35.156" v="0"/>
              <pc2:cmMkLst xmlns:pc2="http://schemas.microsoft.com/office/powerpoint/2019/9/main/command">
                <pc:docMk/>
                <pc:sldMk cId="154108299" sldId="267"/>
                <pc2:cmMk id="{2A9AF55A-759D-4439-A4BB-3989FBE5B77F}"/>
              </pc2:cmMkLst>
            </pc226:cmChg>
          </p:ext>
        </pc:extLst>
      </pc:sldChg>
    </pc:docChg>
  </pc:docChgLst>
  <pc:docChgLst>
    <pc:chgData name="Arola URDANGARIN" userId="1c476a86-9736-4c2e-a76e-ffda14d1d660" providerId="ADAL" clId="{C885963C-5010-4EEF-8A7C-FFCB9567C868}"/>
    <pc:docChg chg="modSld">
      <pc:chgData name="Arola URDANGARIN" userId="1c476a86-9736-4c2e-a76e-ffda14d1d660" providerId="ADAL" clId="{C885963C-5010-4EEF-8A7C-FFCB9567C868}" dt="2024-04-09T14:25:43.945" v="11" actId="20577"/>
      <pc:docMkLst>
        <pc:docMk/>
      </pc:docMkLst>
      <pc:sldChg chg="modSp mod">
        <pc:chgData name="Arola URDANGARIN" userId="1c476a86-9736-4c2e-a76e-ffda14d1d660" providerId="ADAL" clId="{C885963C-5010-4EEF-8A7C-FFCB9567C868}" dt="2024-04-09T14:25:39.784" v="8" actId="20577"/>
        <pc:sldMkLst>
          <pc:docMk/>
          <pc:sldMk cId="0" sldId="258"/>
        </pc:sldMkLst>
        <pc:spChg chg="mod">
          <ac:chgData name="Arola URDANGARIN" userId="1c476a86-9736-4c2e-a76e-ffda14d1d660" providerId="ADAL" clId="{C885963C-5010-4EEF-8A7C-FFCB9567C868}" dt="2024-04-09T14:25:39.784" v="8" actId="20577"/>
          <ac:spMkLst>
            <pc:docMk/>
            <pc:sldMk cId="0" sldId="258"/>
            <ac:spMk id="2" creationId="{00000000-0000-0000-0000-000000000000}"/>
          </ac:spMkLst>
        </pc:spChg>
      </pc:sldChg>
      <pc:sldChg chg="modSp mod">
        <pc:chgData name="Arola URDANGARIN" userId="1c476a86-9736-4c2e-a76e-ffda14d1d660" providerId="ADAL" clId="{C885963C-5010-4EEF-8A7C-FFCB9567C868}" dt="2024-04-09T14:25:43.945" v="11" actId="20577"/>
        <pc:sldMkLst>
          <pc:docMk/>
          <pc:sldMk cId="3559229129" sldId="266"/>
        </pc:sldMkLst>
        <pc:spChg chg="mod">
          <ac:chgData name="Arola URDANGARIN" userId="1c476a86-9736-4c2e-a76e-ffda14d1d660" providerId="ADAL" clId="{C885963C-5010-4EEF-8A7C-FFCB9567C868}" dt="2024-04-09T14:25:43.945" v="11" actId="20577"/>
          <ac:spMkLst>
            <pc:docMk/>
            <pc:sldMk cId="3559229129" sldId="266"/>
            <ac:spMk id="2" creationId="{00000000-0000-0000-0000-000000000000}"/>
          </ac:spMkLst>
        </pc:spChg>
      </pc:sldChg>
      <pc:sldChg chg="modSp mod">
        <pc:chgData name="Arola URDANGARIN" userId="1c476a86-9736-4c2e-a76e-ffda14d1d660" providerId="ADAL" clId="{C885963C-5010-4EEF-8A7C-FFCB9567C868}" dt="2024-04-09T14:24:38.742" v="7" actId="20577"/>
        <pc:sldMkLst>
          <pc:docMk/>
          <pc:sldMk cId="154108299" sldId="267"/>
        </pc:sldMkLst>
        <pc:spChg chg="mod">
          <ac:chgData name="Arola URDANGARIN" userId="1c476a86-9736-4c2e-a76e-ffda14d1d660" providerId="ADAL" clId="{C885963C-5010-4EEF-8A7C-FFCB9567C868}" dt="2024-04-09T14:24:35.099" v="4" actId="20577"/>
          <ac:spMkLst>
            <pc:docMk/>
            <pc:sldMk cId="154108299" sldId="267"/>
            <ac:spMk id="2" creationId="{00000000-0000-0000-0000-000000000000}"/>
          </ac:spMkLst>
        </pc:spChg>
        <pc:spChg chg="mod">
          <ac:chgData name="Arola URDANGARIN" userId="1c476a86-9736-4c2e-a76e-ffda14d1d660" providerId="ADAL" clId="{C885963C-5010-4EEF-8A7C-FFCB9567C868}" dt="2024-04-09T14:24:38.742" v="7" actId="20577"/>
          <ac:spMkLst>
            <pc:docMk/>
            <pc:sldMk cId="154108299" sldId="267"/>
            <ac:spMk id="5" creationId="{00000000-0000-0000-0000-000000000000}"/>
          </ac:spMkLst>
        </pc:spChg>
      </pc:sldChg>
    </pc:docChg>
  </pc:docChgLst>
  <pc:docChgLst>
    <pc:chgData name="Leyre AZCONA" userId="7bf4cdf6-d7f9-42a2-a40d-30fc4835e4bc" providerId="ADAL" clId="{B05C0A89-E29B-4AAC-9A82-D9E957A8AB2E}"/>
    <pc:docChg chg="custSel addSld delSld modSld">
      <pc:chgData name="Leyre AZCONA" userId="7bf4cdf6-d7f9-42a2-a40d-30fc4835e4bc" providerId="ADAL" clId="{B05C0A89-E29B-4AAC-9A82-D9E957A8AB2E}" dt="2024-09-04T18:26:09.389" v="203" actId="14100"/>
      <pc:docMkLst>
        <pc:docMk/>
      </pc:docMkLst>
      <pc:sldChg chg="del">
        <pc:chgData name="Leyre AZCONA" userId="7bf4cdf6-d7f9-42a2-a40d-30fc4835e4bc" providerId="ADAL" clId="{B05C0A89-E29B-4AAC-9A82-D9E957A8AB2E}" dt="2024-04-08T15:37:40.990" v="0" actId="47"/>
        <pc:sldMkLst>
          <pc:docMk/>
          <pc:sldMk cId="0" sldId="256"/>
        </pc:sldMkLst>
      </pc:sldChg>
      <pc:sldChg chg="del">
        <pc:chgData name="Leyre AZCONA" userId="7bf4cdf6-d7f9-42a2-a40d-30fc4835e4bc" providerId="ADAL" clId="{B05C0A89-E29B-4AAC-9A82-D9E957A8AB2E}" dt="2024-04-08T15:38:47.162" v="14" actId="47"/>
        <pc:sldMkLst>
          <pc:docMk/>
          <pc:sldMk cId="0" sldId="257"/>
        </pc:sldMkLst>
      </pc:sldChg>
      <pc:sldChg chg="addSp delSp modSp mod">
        <pc:chgData name="Leyre AZCONA" userId="7bf4cdf6-d7f9-42a2-a40d-30fc4835e4bc" providerId="ADAL" clId="{B05C0A89-E29B-4AAC-9A82-D9E957A8AB2E}" dt="2024-04-08T15:49:19.829" v="121" actId="1076"/>
        <pc:sldMkLst>
          <pc:docMk/>
          <pc:sldMk cId="0" sldId="258"/>
        </pc:sldMkLst>
        <pc:spChg chg="mod">
          <ac:chgData name="Leyre AZCONA" userId="7bf4cdf6-d7f9-42a2-a40d-30fc4835e4bc" providerId="ADAL" clId="{B05C0A89-E29B-4AAC-9A82-D9E957A8AB2E}" dt="2024-04-08T15:45:48.423" v="100" actId="20577"/>
          <ac:spMkLst>
            <pc:docMk/>
            <pc:sldMk cId="0" sldId="258"/>
            <ac:spMk id="2" creationId="{00000000-0000-0000-0000-000000000000}"/>
          </ac:spMkLst>
        </pc:spChg>
        <pc:spChg chg="mod">
          <ac:chgData name="Leyre AZCONA" userId="7bf4cdf6-d7f9-42a2-a40d-30fc4835e4bc" providerId="ADAL" clId="{B05C0A89-E29B-4AAC-9A82-D9E957A8AB2E}" dt="2024-04-08T15:48:45.228" v="115" actId="207"/>
          <ac:spMkLst>
            <pc:docMk/>
            <pc:sldMk cId="0" sldId="258"/>
            <ac:spMk id="4" creationId="{00000000-0000-0000-0000-000000000000}"/>
          </ac:spMkLst>
        </pc:spChg>
        <pc:picChg chg="add mod">
          <ac:chgData name="Leyre AZCONA" userId="7bf4cdf6-d7f9-42a2-a40d-30fc4835e4bc" providerId="ADAL" clId="{B05C0A89-E29B-4AAC-9A82-D9E957A8AB2E}" dt="2024-04-08T15:45:46.588" v="98" actId="1076"/>
          <ac:picMkLst>
            <pc:docMk/>
            <pc:sldMk cId="0" sldId="258"/>
            <ac:picMk id="3" creationId="{24FEE56C-DF3C-76A9-D500-F5C7E3BF0BA3}"/>
          </ac:picMkLst>
        </pc:picChg>
        <pc:picChg chg="add mod">
          <ac:chgData name="Leyre AZCONA" userId="7bf4cdf6-d7f9-42a2-a40d-30fc4835e4bc" providerId="ADAL" clId="{B05C0A89-E29B-4AAC-9A82-D9E957A8AB2E}" dt="2024-04-08T15:46:09.413" v="104" actId="1076"/>
          <ac:picMkLst>
            <pc:docMk/>
            <pc:sldMk cId="0" sldId="258"/>
            <ac:picMk id="5" creationId="{D903FDA3-9E7E-68C9-7A03-435DD738D05F}"/>
          </ac:picMkLst>
        </pc:picChg>
        <pc:picChg chg="add mod">
          <ac:chgData name="Leyre AZCONA" userId="7bf4cdf6-d7f9-42a2-a40d-30fc4835e4bc" providerId="ADAL" clId="{B05C0A89-E29B-4AAC-9A82-D9E957A8AB2E}" dt="2024-04-08T15:46:28.099" v="107" actId="1076"/>
          <ac:picMkLst>
            <pc:docMk/>
            <pc:sldMk cId="0" sldId="258"/>
            <ac:picMk id="6" creationId="{50C49175-BDD6-B1DF-12BA-9078E0CB745C}"/>
          </ac:picMkLst>
        </pc:picChg>
        <pc:picChg chg="add mod">
          <ac:chgData name="Leyre AZCONA" userId="7bf4cdf6-d7f9-42a2-a40d-30fc4835e4bc" providerId="ADAL" clId="{B05C0A89-E29B-4AAC-9A82-D9E957A8AB2E}" dt="2024-04-08T15:46:49.982" v="111" actId="1076"/>
          <ac:picMkLst>
            <pc:docMk/>
            <pc:sldMk cId="0" sldId="258"/>
            <ac:picMk id="7" creationId="{AE929CB9-F7A8-E417-7BA3-85CAF680E9C7}"/>
          </ac:picMkLst>
        </pc:picChg>
        <pc:picChg chg="add mod">
          <ac:chgData name="Leyre AZCONA" userId="7bf4cdf6-d7f9-42a2-a40d-30fc4835e4bc" providerId="ADAL" clId="{B05C0A89-E29B-4AAC-9A82-D9E957A8AB2E}" dt="2024-04-08T15:47:06.618" v="113" actId="1076"/>
          <ac:picMkLst>
            <pc:docMk/>
            <pc:sldMk cId="0" sldId="258"/>
            <ac:picMk id="8" creationId="{EDDE7192-B179-2380-6525-CAEF912B6D5A}"/>
          </ac:picMkLst>
        </pc:picChg>
        <pc:picChg chg="add del">
          <ac:chgData name="Leyre AZCONA" userId="7bf4cdf6-d7f9-42a2-a40d-30fc4835e4bc" providerId="ADAL" clId="{B05C0A89-E29B-4AAC-9A82-D9E957A8AB2E}" dt="2024-04-08T15:49:00.255" v="117" actId="478"/>
          <ac:picMkLst>
            <pc:docMk/>
            <pc:sldMk cId="0" sldId="258"/>
            <ac:picMk id="9" creationId="{91ACF226-71EB-76FC-2EE3-A1566BC37E1D}"/>
          </ac:picMkLst>
        </pc:picChg>
        <pc:picChg chg="add mod">
          <ac:chgData name="Leyre AZCONA" userId="7bf4cdf6-d7f9-42a2-a40d-30fc4835e4bc" providerId="ADAL" clId="{B05C0A89-E29B-4AAC-9A82-D9E957A8AB2E}" dt="2024-04-08T15:49:05.544" v="119" actId="1076"/>
          <ac:picMkLst>
            <pc:docMk/>
            <pc:sldMk cId="0" sldId="258"/>
            <ac:picMk id="10" creationId="{970DFEAD-4DCC-6231-B8A0-597380E52331}"/>
          </ac:picMkLst>
        </pc:picChg>
        <pc:picChg chg="add mod">
          <ac:chgData name="Leyre AZCONA" userId="7bf4cdf6-d7f9-42a2-a40d-30fc4835e4bc" providerId="ADAL" clId="{B05C0A89-E29B-4AAC-9A82-D9E957A8AB2E}" dt="2024-04-08T15:49:19.829" v="121" actId="1076"/>
          <ac:picMkLst>
            <pc:docMk/>
            <pc:sldMk cId="0" sldId="258"/>
            <ac:picMk id="11" creationId="{AC552725-4225-21BC-7E7B-830C12425ED2}"/>
          </ac:picMkLst>
        </pc:picChg>
      </pc:sldChg>
      <pc:sldChg chg="addSp delSp modSp mod">
        <pc:chgData name="Leyre AZCONA" userId="7bf4cdf6-d7f9-42a2-a40d-30fc4835e4bc" providerId="ADAL" clId="{B05C0A89-E29B-4AAC-9A82-D9E957A8AB2E}" dt="2024-04-08T15:45:06.291" v="96" actId="1076"/>
        <pc:sldMkLst>
          <pc:docMk/>
          <pc:sldMk cId="2210234756" sldId="265"/>
        </pc:sldMkLst>
        <pc:spChg chg="del">
          <ac:chgData name="Leyre AZCONA" userId="7bf4cdf6-d7f9-42a2-a40d-30fc4835e4bc" providerId="ADAL" clId="{B05C0A89-E29B-4AAC-9A82-D9E957A8AB2E}" dt="2024-04-08T15:41:00.779" v="47" actId="478"/>
          <ac:spMkLst>
            <pc:docMk/>
            <pc:sldMk cId="2210234756" sldId="265"/>
            <ac:spMk id="2" creationId="{2D560B25-517D-1938-7F21-65A0B79B5137}"/>
          </ac:spMkLst>
        </pc:spChg>
        <pc:spChg chg="mod">
          <ac:chgData name="Leyre AZCONA" userId="7bf4cdf6-d7f9-42a2-a40d-30fc4835e4bc" providerId="ADAL" clId="{B05C0A89-E29B-4AAC-9A82-D9E957A8AB2E}" dt="2024-04-08T15:41:49.912" v="90" actId="5793"/>
          <ac:spMkLst>
            <pc:docMk/>
            <pc:sldMk cId="2210234756" sldId="265"/>
            <ac:spMk id="3" creationId="{1CAE6467-0134-2FA2-8C04-95C8A052A7E0}"/>
          </ac:spMkLst>
        </pc:spChg>
        <pc:spChg chg="add mod">
          <ac:chgData name="Leyre AZCONA" userId="7bf4cdf6-d7f9-42a2-a40d-30fc4835e4bc" providerId="ADAL" clId="{B05C0A89-E29B-4AAC-9A82-D9E957A8AB2E}" dt="2024-04-08T15:41:06.280" v="49" actId="1076"/>
          <ac:spMkLst>
            <pc:docMk/>
            <pc:sldMk cId="2210234756" sldId="265"/>
            <ac:spMk id="5" creationId="{2D019A38-D16F-F117-CFE5-467F8DAF80EB}"/>
          </ac:spMkLst>
        </pc:spChg>
        <pc:spChg chg="add del mod">
          <ac:chgData name="Leyre AZCONA" userId="7bf4cdf6-d7f9-42a2-a40d-30fc4835e4bc" providerId="ADAL" clId="{B05C0A89-E29B-4AAC-9A82-D9E957A8AB2E}" dt="2024-04-08T15:41:03.903" v="48" actId="478"/>
          <ac:spMkLst>
            <pc:docMk/>
            <pc:sldMk cId="2210234756" sldId="265"/>
            <ac:spMk id="7" creationId="{BDCA7A35-D7EC-5513-BCB8-BCDBCAC1BF43}"/>
          </ac:spMkLst>
        </pc:spChg>
        <pc:picChg chg="add mod">
          <ac:chgData name="Leyre AZCONA" userId="7bf4cdf6-d7f9-42a2-a40d-30fc4835e4bc" providerId="ADAL" clId="{B05C0A89-E29B-4AAC-9A82-D9E957A8AB2E}" dt="2024-04-08T15:41:12.967" v="51" actId="1076"/>
          <ac:picMkLst>
            <pc:docMk/>
            <pc:sldMk cId="2210234756" sldId="265"/>
            <ac:picMk id="4" creationId="{08526022-7691-C15A-277F-5FCD0A58C9CB}"/>
          </ac:picMkLst>
        </pc:picChg>
        <pc:picChg chg="add mod">
          <ac:chgData name="Leyre AZCONA" userId="7bf4cdf6-d7f9-42a2-a40d-30fc4835e4bc" providerId="ADAL" clId="{B05C0A89-E29B-4AAC-9A82-D9E957A8AB2E}" dt="2024-04-08T15:44:44.432" v="92" actId="1076"/>
          <ac:picMkLst>
            <pc:docMk/>
            <pc:sldMk cId="2210234756" sldId="265"/>
            <ac:picMk id="8" creationId="{5A62A4A1-6B50-1BF5-D6B4-89B0BF71B23C}"/>
          </ac:picMkLst>
        </pc:picChg>
        <pc:picChg chg="add mod">
          <ac:chgData name="Leyre AZCONA" userId="7bf4cdf6-d7f9-42a2-a40d-30fc4835e4bc" providerId="ADAL" clId="{B05C0A89-E29B-4AAC-9A82-D9E957A8AB2E}" dt="2024-04-08T15:44:55.058" v="94" actId="1076"/>
          <ac:picMkLst>
            <pc:docMk/>
            <pc:sldMk cId="2210234756" sldId="265"/>
            <ac:picMk id="9" creationId="{6D68A2B7-9725-D8B8-5ED0-251D7D790038}"/>
          </ac:picMkLst>
        </pc:picChg>
        <pc:picChg chg="add mod">
          <ac:chgData name="Leyre AZCONA" userId="7bf4cdf6-d7f9-42a2-a40d-30fc4835e4bc" providerId="ADAL" clId="{B05C0A89-E29B-4AAC-9A82-D9E957A8AB2E}" dt="2024-04-08T15:45:06.291" v="96" actId="1076"/>
          <ac:picMkLst>
            <pc:docMk/>
            <pc:sldMk cId="2210234756" sldId="265"/>
            <ac:picMk id="10" creationId="{8A765226-6BD2-B501-F3ED-DDFCEF329BDD}"/>
          </ac:picMkLst>
        </pc:picChg>
      </pc:sldChg>
      <pc:sldChg chg="addSp delSp modSp mod">
        <pc:chgData name="Leyre AZCONA" userId="7bf4cdf6-d7f9-42a2-a40d-30fc4835e4bc" providerId="ADAL" clId="{B05C0A89-E29B-4AAC-9A82-D9E957A8AB2E}" dt="2024-04-08T15:53:31.545" v="162" actId="1076"/>
        <pc:sldMkLst>
          <pc:docMk/>
          <pc:sldMk cId="3559229129" sldId="266"/>
        </pc:sldMkLst>
        <pc:spChg chg="mod">
          <ac:chgData name="Leyre AZCONA" userId="7bf4cdf6-d7f9-42a2-a40d-30fc4835e4bc" providerId="ADAL" clId="{B05C0A89-E29B-4AAC-9A82-D9E957A8AB2E}" dt="2024-04-08T15:52:19.731" v="151" actId="20577"/>
          <ac:spMkLst>
            <pc:docMk/>
            <pc:sldMk cId="3559229129" sldId="266"/>
            <ac:spMk id="4" creationId="{00000000-0000-0000-0000-000000000000}"/>
          </ac:spMkLst>
        </pc:spChg>
        <pc:picChg chg="add mod">
          <ac:chgData name="Leyre AZCONA" userId="7bf4cdf6-d7f9-42a2-a40d-30fc4835e4bc" providerId="ADAL" clId="{B05C0A89-E29B-4AAC-9A82-D9E957A8AB2E}" dt="2024-04-08T15:50:04.404" v="123" actId="1076"/>
          <ac:picMkLst>
            <pc:docMk/>
            <pc:sldMk cId="3559229129" sldId="266"/>
            <ac:picMk id="3" creationId="{6C362569-688D-F724-9CD8-3D282181271D}"/>
          </ac:picMkLst>
        </pc:picChg>
        <pc:picChg chg="add mod">
          <ac:chgData name="Leyre AZCONA" userId="7bf4cdf6-d7f9-42a2-a40d-30fc4835e4bc" providerId="ADAL" clId="{B05C0A89-E29B-4AAC-9A82-D9E957A8AB2E}" dt="2024-04-08T15:50:26.960" v="126" actId="1076"/>
          <ac:picMkLst>
            <pc:docMk/>
            <pc:sldMk cId="3559229129" sldId="266"/>
            <ac:picMk id="5" creationId="{51EA8F4F-2F19-FDF5-D9BA-A12B0C288ACB}"/>
          </ac:picMkLst>
        </pc:picChg>
        <pc:picChg chg="add mod">
          <ac:chgData name="Leyre AZCONA" userId="7bf4cdf6-d7f9-42a2-a40d-30fc4835e4bc" providerId="ADAL" clId="{B05C0A89-E29B-4AAC-9A82-D9E957A8AB2E}" dt="2024-04-08T15:51:39.491" v="143" actId="1076"/>
          <ac:picMkLst>
            <pc:docMk/>
            <pc:sldMk cId="3559229129" sldId="266"/>
            <ac:picMk id="6" creationId="{9491F0F8-BFF4-F7D2-1C42-F8D9E03FF5D1}"/>
          </ac:picMkLst>
        </pc:picChg>
        <pc:picChg chg="add del">
          <ac:chgData name="Leyre AZCONA" userId="7bf4cdf6-d7f9-42a2-a40d-30fc4835e4bc" providerId="ADAL" clId="{B05C0A89-E29B-4AAC-9A82-D9E957A8AB2E}" dt="2024-04-08T15:51:17.046" v="135" actId="478"/>
          <ac:picMkLst>
            <pc:docMk/>
            <pc:sldMk cId="3559229129" sldId="266"/>
            <ac:picMk id="7" creationId="{DA0C10CE-9153-D2AE-86A5-2D82BF411F7D}"/>
          </ac:picMkLst>
        </pc:picChg>
        <pc:picChg chg="add mod">
          <ac:chgData name="Leyre AZCONA" userId="7bf4cdf6-d7f9-42a2-a40d-30fc4835e4bc" providerId="ADAL" clId="{B05C0A89-E29B-4AAC-9A82-D9E957A8AB2E}" dt="2024-04-08T15:51:44.235" v="145" actId="1076"/>
          <ac:picMkLst>
            <pc:docMk/>
            <pc:sldMk cId="3559229129" sldId="266"/>
            <ac:picMk id="8" creationId="{0DB108E9-2A88-DD4A-BA87-A44216FDA450}"/>
          </ac:picMkLst>
        </pc:picChg>
        <pc:picChg chg="add mod">
          <ac:chgData name="Leyre AZCONA" userId="7bf4cdf6-d7f9-42a2-a40d-30fc4835e4bc" providerId="ADAL" clId="{B05C0A89-E29B-4AAC-9A82-D9E957A8AB2E}" dt="2024-04-08T15:52:28.961" v="153" actId="1076"/>
          <ac:picMkLst>
            <pc:docMk/>
            <pc:sldMk cId="3559229129" sldId="266"/>
            <ac:picMk id="9" creationId="{75D60AAB-9E23-ABE0-F848-650063F214A7}"/>
          </ac:picMkLst>
        </pc:picChg>
        <pc:picChg chg="add del mod">
          <ac:chgData name="Leyre AZCONA" userId="7bf4cdf6-d7f9-42a2-a40d-30fc4835e4bc" providerId="ADAL" clId="{B05C0A89-E29B-4AAC-9A82-D9E957A8AB2E}" dt="2024-04-08T15:52:44.053" v="156" actId="478"/>
          <ac:picMkLst>
            <pc:docMk/>
            <pc:sldMk cId="3559229129" sldId="266"/>
            <ac:picMk id="10" creationId="{95B47E74-C276-6B07-8B89-46DBFE9527A9}"/>
          </ac:picMkLst>
        </pc:picChg>
        <pc:picChg chg="add mod">
          <ac:chgData name="Leyre AZCONA" userId="7bf4cdf6-d7f9-42a2-a40d-30fc4835e4bc" providerId="ADAL" clId="{B05C0A89-E29B-4AAC-9A82-D9E957A8AB2E}" dt="2024-04-08T15:52:53.297" v="158" actId="1076"/>
          <ac:picMkLst>
            <pc:docMk/>
            <pc:sldMk cId="3559229129" sldId="266"/>
            <ac:picMk id="11" creationId="{2E08C5A8-034B-DC65-15DD-0EE2E52A84D9}"/>
          </ac:picMkLst>
        </pc:picChg>
        <pc:picChg chg="add mod">
          <ac:chgData name="Leyre AZCONA" userId="7bf4cdf6-d7f9-42a2-a40d-30fc4835e4bc" providerId="ADAL" clId="{B05C0A89-E29B-4AAC-9A82-D9E957A8AB2E}" dt="2024-04-08T15:53:04.474" v="160" actId="1076"/>
          <ac:picMkLst>
            <pc:docMk/>
            <pc:sldMk cId="3559229129" sldId="266"/>
            <ac:picMk id="12" creationId="{CD5D1950-8361-0E6A-504A-FD968C81C532}"/>
          </ac:picMkLst>
        </pc:picChg>
        <pc:picChg chg="add mod">
          <ac:chgData name="Leyre AZCONA" userId="7bf4cdf6-d7f9-42a2-a40d-30fc4835e4bc" providerId="ADAL" clId="{B05C0A89-E29B-4AAC-9A82-D9E957A8AB2E}" dt="2024-04-08T15:53:31.545" v="162" actId="1076"/>
          <ac:picMkLst>
            <pc:docMk/>
            <pc:sldMk cId="3559229129" sldId="266"/>
            <ac:picMk id="13" creationId="{D1D98013-C3CE-366F-F586-1FA0751CCDD0}"/>
          </ac:picMkLst>
        </pc:picChg>
      </pc:sldChg>
      <pc:sldChg chg="addSp delSp modSp mod">
        <pc:chgData name="Leyre AZCONA" userId="7bf4cdf6-d7f9-42a2-a40d-30fc4835e4bc" providerId="ADAL" clId="{B05C0A89-E29B-4AAC-9A82-D9E957A8AB2E}" dt="2024-04-08T15:55:17.334" v="196" actId="1076"/>
        <pc:sldMkLst>
          <pc:docMk/>
          <pc:sldMk cId="154108299" sldId="267"/>
        </pc:sldMkLst>
        <pc:spChg chg="mod">
          <ac:chgData name="Leyre AZCONA" userId="7bf4cdf6-d7f9-42a2-a40d-30fc4835e4bc" providerId="ADAL" clId="{B05C0A89-E29B-4AAC-9A82-D9E957A8AB2E}" dt="2024-04-08T15:55:02.129" v="192" actId="207"/>
          <ac:spMkLst>
            <pc:docMk/>
            <pc:sldMk cId="154108299" sldId="267"/>
            <ac:spMk id="3" creationId="{00000000-0000-0000-0000-000000000000}"/>
          </ac:spMkLst>
        </pc:spChg>
        <pc:spChg chg="mod">
          <ac:chgData name="Leyre AZCONA" userId="7bf4cdf6-d7f9-42a2-a40d-30fc4835e4bc" providerId="ADAL" clId="{B05C0A89-E29B-4AAC-9A82-D9E957A8AB2E}" dt="2024-04-08T15:54:05.456" v="167" actId="207"/>
          <ac:spMkLst>
            <pc:docMk/>
            <pc:sldMk cId="154108299" sldId="267"/>
            <ac:spMk id="4" creationId="{00000000-0000-0000-0000-000000000000}"/>
          </ac:spMkLst>
        </pc:spChg>
        <pc:picChg chg="add mod">
          <ac:chgData name="Leyre AZCONA" userId="7bf4cdf6-d7f9-42a2-a40d-30fc4835e4bc" providerId="ADAL" clId="{B05C0A89-E29B-4AAC-9A82-D9E957A8AB2E}" dt="2024-04-08T15:53:51.507" v="164" actId="1076"/>
          <ac:picMkLst>
            <pc:docMk/>
            <pc:sldMk cId="154108299" sldId="267"/>
            <ac:picMk id="6" creationId="{0A1A6008-37D6-0883-CB21-31FBA4FECC51}"/>
          </ac:picMkLst>
        </pc:picChg>
        <pc:picChg chg="add del mod">
          <ac:chgData name="Leyre AZCONA" userId="7bf4cdf6-d7f9-42a2-a40d-30fc4835e4bc" providerId="ADAL" clId="{B05C0A89-E29B-4AAC-9A82-D9E957A8AB2E}" dt="2024-04-08T15:54:20.679" v="170" actId="478"/>
          <ac:picMkLst>
            <pc:docMk/>
            <pc:sldMk cId="154108299" sldId="267"/>
            <ac:picMk id="7" creationId="{8622CF18-B04B-7665-43A2-EF407922C92D}"/>
          </ac:picMkLst>
        </pc:picChg>
        <pc:picChg chg="add mod">
          <ac:chgData name="Leyre AZCONA" userId="7bf4cdf6-d7f9-42a2-a40d-30fc4835e4bc" providerId="ADAL" clId="{B05C0A89-E29B-4AAC-9A82-D9E957A8AB2E}" dt="2024-04-08T15:54:29.617" v="172" actId="1076"/>
          <ac:picMkLst>
            <pc:docMk/>
            <pc:sldMk cId="154108299" sldId="267"/>
            <ac:picMk id="8" creationId="{49D5516D-5810-BA15-1487-8FDB73972944}"/>
          </ac:picMkLst>
        </pc:picChg>
        <pc:picChg chg="add mod">
          <ac:chgData name="Leyre AZCONA" userId="7bf4cdf6-d7f9-42a2-a40d-30fc4835e4bc" providerId="ADAL" clId="{B05C0A89-E29B-4AAC-9A82-D9E957A8AB2E}" dt="2024-04-08T15:54:38.821" v="174" actId="1076"/>
          <ac:picMkLst>
            <pc:docMk/>
            <pc:sldMk cId="154108299" sldId="267"/>
            <ac:picMk id="9" creationId="{F558A953-5498-79E2-2FDE-BD0C28BE4120}"/>
          </ac:picMkLst>
        </pc:picChg>
        <pc:picChg chg="add mod">
          <ac:chgData name="Leyre AZCONA" userId="7bf4cdf6-d7f9-42a2-a40d-30fc4835e4bc" providerId="ADAL" clId="{B05C0A89-E29B-4AAC-9A82-D9E957A8AB2E}" dt="2024-04-08T15:55:07.992" v="194" actId="1076"/>
          <ac:picMkLst>
            <pc:docMk/>
            <pc:sldMk cId="154108299" sldId="267"/>
            <ac:picMk id="10" creationId="{EC813EF4-3A9D-3381-3CBA-18D1D2B22CF1}"/>
          </ac:picMkLst>
        </pc:picChg>
        <pc:picChg chg="add mod">
          <ac:chgData name="Leyre AZCONA" userId="7bf4cdf6-d7f9-42a2-a40d-30fc4835e4bc" providerId="ADAL" clId="{B05C0A89-E29B-4AAC-9A82-D9E957A8AB2E}" dt="2024-04-08T15:55:17.334" v="196" actId="1076"/>
          <ac:picMkLst>
            <pc:docMk/>
            <pc:sldMk cId="154108299" sldId="267"/>
            <ac:picMk id="11" creationId="{582BA1A2-644B-7E61-A581-5C695A452411}"/>
          </ac:picMkLst>
        </pc:picChg>
      </pc:sldChg>
      <pc:sldChg chg="addSp delSp modSp add mod">
        <pc:chgData name="Leyre AZCONA" userId="7bf4cdf6-d7f9-42a2-a40d-30fc4835e4bc" providerId="ADAL" clId="{B05C0A89-E29B-4AAC-9A82-D9E957A8AB2E}" dt="2024-09-04T18:26:09.389" v="203" actId="14100"/>
        <pc:sldMkLst>
          <pc:docMk/>
          <pc:sldMk cId="1253945737" sldId="269"/>
        </pc:sldMkLst>
        <pc:picChg chg="add mod">
          <ac:chgData name="Leyre AZCONA" userId="7bf4cdf6-d7f9-42a2-a40d-30fc4835e4bc" providerId="ADAL" clId="{B05C0A89-E29B-4AAC-9A82-D9E957A8AB2E}" dt="2024-09-04T18:26:09.389" v="203" actId="14100"/>
          <ac:picMkLst>
            <pc:docMk/>
            <pc:sldMk cId="1253945737" sldId="269"/>
            <ac:picMk id="3" creationId="{301DD184-BD71-0404-9B18-2F06BF86BE8B}"/>
          </ac:picMkLst>
        </pc:picChg>
        <pc:picChg chg="del">
          <ac:chgData name="Leyre AZCONA" userId="7bf4cdf6-d7f9-42a2-a40d-30fc4835e4bc" providerId="ADAL" clId="{B05C0A89-E29B-4AAC-9A82-D9E957A8AB2E}" dt="2024-09-04T18:25:52.788" v="197" actId="478"/>
          <ac:picMkLst>
            <pc:docMk/>
            <pc:sldMk cId="1253945737" sldId="269"/>
            <ac:picMk id="4" creationId="{B4FC7713-9E8C-8D90-946E-AA9B8B0CBEFA}"/>
          </ac:picMkLst>
        </pc:picChg>
      </pc:sldChg>
      <pc:sldChg chg="addSp delSp modSp add mod">
        <pc:chgData name="Leyre AZCONA" userId="7bf4cdf6-d7f9-42a2-a40d-30fc4835e4bc" providerId="ADAL" clId="{B05C0A89-E29B-4AAC-9A82-D9E957A8AB2E}" dt="2024-04-08T15:38:44.973" v="13" actId="1076"/>
        <pc:sldMkLst>
          <pc:docMk/>
          <pc:sldMk cId="4119043966" sldId="270"/>
        </pc:sldMkLst>
        <pc:spChg chg="add mod">
          <ac:chgData name="Leyre AZCONA" userId="7bf4cdf6-d7f9-42a2-a40d-30fc4835e4bc" providerId="ADAL" clId="{B05C0A89-E29B-4AAC-9A82-D9E957A8AB2E}" dt="2024-04-08T15:38:44.973" v="13" actId="1076"/>
          <ac:spMkLst>
            <pc:docMk/>
            <pc:sldMk cId="4119043966" sldId="270"/>
            <ac:spMk id="5" creationId="{91A97A00-7AC6-A912-3317-D954698BE4D6}"/>
          </ac:spMkLst>
        </pc:spChg>
        <pc:picChg chg="add mod">
          <ac:chgData name="Leyre AZCONA" userId="7bf4cdf6-d7f9-42a2-a40d-30fc4835e4bc" providerId="ADAL" clId="{B05C0A89-E29B-4AAC-9A82-D9E957A8AB2E}" dt="2024-04-08T15:38:28.947" v="8" actId="1076"/>
          <ac:picMkLst>
            <pc:docMk/>
            <pc:sldMk cId="4119043966" sldId="270"/>
            <ac:picMk id="3" creationId="{4258B2B8-7806-9723-4E40-FF0B302D5DB0}"/>
          </ac:picMkLst>
        </pc:picChg>
        <pc:picChg chg="del">
          <ac:chgData name="Leyre AZCONA" userId="7bf4cdf6-d7f9-42a2-a40d-30fc4835e4bc" providerId="ADAL" clId="{B05C0A89-E29B-4AAC-9A82-D9E957A8AB2E}" dt="2024-04-08T15:37:58.752" v="3" actId="478"/>
          <ac:picMkLst>
            <pc:docMk/>
            <pc:sldMk cId="4119043966" sldId="270"/>
            <ac:picMk id="4" creationId="{B4FC7713-9E8C-8D90-946E-AA9B8B0CBEFA}"/>
          </ac:picMkLst>
        </pc:picChg>
      </pc:sldChg>
    </pc:docChg>
  </pc:docChgLst>
  <pc:docChgLst>
    <pc:chgData name="Laura Corcuera" userId="f56d6a17-5a99-4c08-9fb0-d02a096391d6" providerId="ADAL" clId="{888F603B-F95C-491D-BCB2-28AC0463179C}"/>
    <pc:docChg chg="custSel modSld">
      <pc:chgData name="Laura Corcuera" userId="f56d6a17-5a99-4c08-9fb0-d02a096391d6" providerId="ADAL" clId="{888F603B-F95C-491D-BCB2-28AC0463179C}" dt="2023-07-19T13:13:18.768" v="55" actId="207"/>
      <pc:docMkLst>
        <pc:docMk/>
      </pc:docMkLst>
      <pc:sldChg chg="modSp mod">
        <pc:chgData name="Laura Corcuera" userId="f56d6a17-5a99-4c08-9fb0-d02a096391d6" providerId="ADAL" clId="{888F603B-F95C-491D-BCB2-28AC0463179C}" dt="2023-07-19T13:13:18.768" v="55" actId="207"/>
        <pc:sldMkLst>
          <pc:docMk/>
          <pc:sldMk cId="2210234756" sldId="265"/>
        </pc:sldMkLst>
        <pc:spChg chg="mod">
          <ac:chgData name="Laura Corcuera" userId="f56d6a17-5a99-4c08-9fb0-d02a096391d6" providerId="ADAL" clId="{888F603B-F95C-491D-BCB2-28AC0463179C}" dt="2023-07-19T13:13:18.768" v="55" actId="207"/>
          <ac:spMkLst>
            <pc:docMk/>
            <pc:sldMk cId="2210234756" sldId="265"/>
            <ac:spMk id="2" creationId="{2D560B25-517D-1938-7F21-65A0B79B513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400" b="1" i="0">
                <a:solidFill>
                  <a:srgbClr val="376F9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9/13/2024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165"/>
            <a:ext cx="18286435" cy="1024862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0613587" y="759262"/>
            <a:ext cx="7675245" cy="7297420"/>
          </a:xfrm>
          <a:custGeom>
            <a:avLst/>
            <a:gdLst/>
            <a:ahLst/>
            <a:cxnLst/>
            <a:rect l="l" t="t" r="r" b="b"/>
            <a:pathLst>
              <a:path w="7675244" h="7297420">
                <a:moveTo>
                  <a:pt x="7675066" y="7297340"/>
                </a:moveTo>
                <a:lnTo>
                  <a:pt x="0" y="7297340"/>
                </a:lnTo>
                <a:lnTo>
                  <a:pt x="0" y="0"/>
                </a:lnTo>
                <a:lnTo>
                  <a:pt x="7675066" y="0"/>
                </a:lnTo>
                <a:lnTo>
                  <a:pt x="7675066" y="72973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9/13/2024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9/13/2024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2381249" cy="10286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42219" y="865010"/>
            <a:ext cx="10403560" cy="13023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01843" y="3134211"/>
            <a:ext cx="15884313" cy="30867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00" b="1" i="0">
                <a:solidFill>
                  <a:srgbClr val="376F9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capture d’écran, Police, carte&#10;&#10;Description générée automatiquement">
            <a:extLst>
              <a:ext uri="{FF2B5EF4-FFF2-40B4-BE49-F238E27FC236}">
                <a16:creationId xmlns:a16="http://schemas.microsoft.com/office/drawing/2014/main" id="{485472E5-B315-2315-19B0-1519FBCCA7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0"/>
            <a:ext cx="15544800" cy="1036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945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258B2B8-7806-9723-4E40-FF0B302D5D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705100"/>
            <a:ext cx="15677850" cy="6934200"/>
          </a:xfrm>
          <a:prstGeom prst="rect">
            <a:avLst/>
          </a:prstGeom>
        </p:spPr>
      </p:pic>
      <p:sp>
        <p:nvSpPr>
          <p:cNvPr id="5" name="object 60">
            <a:extLst>
              <a:ext uri="{FF2B5EF4-FFF2-40B4-BE49-F238E27FC236}">
                <a16:creationId xmlns:a16="http://schemas.microsoft.com/office/drawing/2014/main" id="{91A97A00-7AC6-A912-3317-D954698BE4D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75545" y="495300"/>
            <a:ext cx="10403560" cy="1211229"/>
          </a:xfrm>
          <a:prstGeom prst="rect">
            <a:avLst/>
          </a:prstGeom>
        </p:spPr>
        <p:txBody>
          <a:bodyPr vert="horz" wrap="square" lIns="0" tIns="153035" rIns="0" bIns="0" rtlCol="0">
            <a:spAutoFit/>
          </a:bodyPr>
          <a:lstStyle/>
          <a:p>
            <a:pPr algn="ctr" rtl="0">
              <a:lnSpc>
                <a:spcPct val="100000"/>
              </a:lnSpc>
              <a:spcBef>
                <a:spcPts val="1205"/>
              </a:spcBef>
            </a:pPr>
            <a:r>
              <a:rPr lang="fr-FR" sz="3600" b="1" i="0" u="none" spc="60" baseline="0"/>
              <a:t>STRUCTURE</a:t>
            </a:r>
            <a:r>
              <a:rPr lang="fr-FR" sz="3600" b="1" i="0" u="none" spc="-195" baseline="0"/>
              <a:t> </a:t>
            </a:r>
            <a:r>
              <a:rPr lang="fr-FR" sz="3600" b="1" i="0" u="none" spc="110" baseline="0"/>
              <a:t>DU</a:t>
            </a:r>
            <a:r>
              <a:rPr lang="fr-FR" sz="3600" b="1" i="0" u="none" spc="-195" baseline="0"/>
              <a:t> </a:t>
            </a:r>
            <a:r>
              <a:rPr lang="fr-FR" sz="3600" b="1" i="0" u="none" spc="135" baseline="0"/>
              <a:t>DECK</a:t>
            </a:r>
            <a:endParaRPr sz="3600"/>
          </a:p>
          <a:p>
            <a:pPr algn="ctr" rtl="0">
              <a:lnSpc>
                <a:spcPct val="100000"/>
              </a:lnSpc>
              <a:spcBef>
                <a:spcPts val="800"/>
              </a:spcBef>
            </a:pPr>
            <a:r>
              <a:rPr lang="fr-FR" sz="2600" b="1" i="0" u="none" spc="-25" baseline="0">
                <a:solidFill>
                  <a:srgbClr val="377093"/>
                </a:solidFill>
              </a:rPr>
              <a:t>PRIX</a:t>
            </a:r>
            <a:r>
              <a:rPr lang="fr-FR" sz="2600" b="1" i="0" u="none" spc="-5" baseline="0">
                <a:solidFill>
                  <a:srgbClr val="377093"/>
                </a:solidFill>
              </a:rPr>
              <a:t> </a:t>
            </a:r>
            <a:r>
              <a:rPr lang="fr-FR" sz="2600" b="1" i="0" u="none" spc="5" baseline="0">
                <a:solidFill>
                  <a:srgbClr val="377093"/>
                </a:solidFill>
              </a:rPr>
              <a:t>BIOSANTÉ </a:t>
            </a:r>
            <a:r>
              <a:rPr lang="fr-FR" sz="2600" b="1" i="0" u="none" spc="30" baseline="0">
                <a:solidFill>
                  <a:srgbClr val="377093"/>
                </a:solidFill>
              </a:rPr>
              <a:t>EURORÉGIONAL </a:t>
            </a:r>
            <a:r>
              <a:rPr lang="fr-FR" sz="2600" b="1" i="0" u="none" spc="5" baseline="0">
                <a:solidFill>
                  <a:srgbClr val="377093"/>
                </a:solidFill>
              </a:rPr>
              <a:t>2024</a:t>
            </a:r>
            <a:endParaRPr sz="2600"/>
          </a:p>
        </p:txBody>
      </p:sp>
    </p:spTree>
    <p:extLst>
      <p:ext uri="{BB962C8B-B14F-4D97-AF65-F5344CB8AC3E}">
        <p14:creationId xmlns:p14="http://schemas.microsoft.com/office/powerpoint/2010/main" val="4119043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CAE6467-0134-2FA2-8C04-95C8A052A7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7600" y="2189328"/>
            <a:ext cx="14342956" cy="7386638"/>
          </a:xfrm>
        </p:spPr>
        <p:txBody>
          <a:bodyPr/>
          <a:lstStyle/>
          <a:p>
            <a:pPr algn="l" rtl="0"/>
            <a:r>
              <a:rPr lang="fr-FR" sz="2400" b="1" i="0" u="none" baseline="0"/>
              <a:t>Caractère innovant et disruptif.</a:t>
            </a:r>
            <a:r>
              <a:rPr lang="fr-FR" sz="2400" b="0"/>
              <a:t> </a:t>
            </a:r>
            <a:r>
              <a:rPr lang="fr-FR" sz="2400" b="1" i="0" u="none" baseline="0"/>
              <a:t>30 points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Répondre à un besoin médical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Proposition de valeur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Analyse concurrentielle</a:t>
            </a:r>
          </a:p>
          <a:p>
            <a:pPr marL="457200" indent="-457200" algn="l" rtl="0">
              <a:buFontTx/>
              <a:buChar char="-"/>
            </a:pPr>
            <a:endParaRPr lang="fr-FR" sz="2400"/>
          </a:p>
          <a:p>
            <a:pPr algn="l" rtl="0"/>
            <a:r>
              <a:rPr lang="fr-FR" sz="2400" b="1" i="0" u="none" baseline="0"/>
              <a:t>Potentiel de croissance / compétitivité. 30 points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Modèle d'entreprise 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Engagement en faveur du développement durable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Plan de développement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Équipe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FF0000"/>
                </a:solidFill>
                <a:latin typeface="Tahoma"/>
                <a:ea typeface="Tahoma"/>
                <a:cs typeface="Tahoma"/>
              </a:rPr>
              <a:t>Données financières du formulaire d'inscription (facturation, bilan et contrats)</a:t>
            </a:r>
          </a:p>
          <a:p>
            <a:endParaRPr lang="fr-FR" sz="2400"/>
          </a:p>
          <a:p>
            <a:pPr algn="l" rtl="0"/>
            <a:r>
              <a:rPr lang="fr-FR" sz="2400" b="1" i="0" u="none" baseline="0"/>
              <a:t>Étapes importante franchies au cours des 18 derniers mois. 20 points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Réalisations</a:t>
            </a:r>
          </a:p>
          <a:p>
            <a:endParaRPr lang="fr-FR" sz="2400"/>
          </a:p>
          <a:p>
            <a:pPr algn="l" rtl="0"/>
            <a:r>
              <a:rPr lang="fr-FR" sz="2400" b="1" i="0" u="none" baseline="0"/>
              <a:t>Stratégie de développement international. 20 points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Stratégie de développement international</a:t>
            </a:r>
          </a:p>
          <a:p>
            <a:pPr marL="914400" lvl="1" indent="-457200" algn="l" rtl="0">
              <a:buFontTx/>
              <a:buChar char="-"/>
            </a:pPr>
            <a:r>
              <a:rPr lang="fr-FR" sz="2400" b="1" i="0" u="none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Coopération </a:t>
            </a:r>
            <a:r>
              <a:rPr lang="fr-FR" sz="2400" b="1" i="0" u="none" baseline="0" err="1">
                <a:solidFill>
                  <a:srgbClr val="2E4061"/>
                </a:solidFill>
                <a:latin typeface="Tahoma"/>
                <a:ea typeface="Tahoma"/>
                <a:cs typeface="Tahoma"/>
              </a:rPr>
              <a:t>eurorégionale</a:t>
            </a:r>
            <a:endParaRPr lang="fr-FR" sz="2400" b="1">
              <a:solidFill>
                <a:srgbClr val="2E4061"/>
              </a:solidFill>
              <a:latin typeface="Tahoma"/>
              <a:cs typeface="Tahoma"/>
            </a:endParaRPr>
          </a:p>
          <a:p>
            <a:endParaRPr lang="fr-FR" sz="2400"/>
          </a:p>
          <a:p>
            <a:endParaRPr lang="fr-FR" sz="240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8526022-7691-C15A-277F-5FCD0A58C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2095500"/>
            <a:ext cx="504000" cy="571055"/>
          </a:xfrm>
          <a:prstGeom prst="rect">
            <a:avLst/>
          </a:prstGeom>
        </p:spPr>
      </p:pic>
      <p:sp>
        <p:nvSpPr>
          <p:cNvPr id="5" name="object 60">
            <a:extLst>
              <a:ext uri="{FF2B5EF4-FFF2-40B4-BE49-F238E27FC236}">
                <a16:creationId xmlns:a16="http://schemas.microsoft.com/office/drawing/2014/main" id="{2D019A38-D16F-F117-CFE5-467F8DAF80EB}"/>
              </a:ext>
            </a:extLst>
          </p:cNvPr>
          <p:cNvSpPr txBox="1">
            <a:spLocks/>
          </p:cNvSpPr>
          <p:nvPr/>
        </p:nvSpPr>
        <p:spPr>
          <a:xfrm>
            <a:off x="5029200" y="342900"/>
            <a:ext cx="10403560" cy="1211229"/>
          </a:xfrm>
          <a:prstGeom prst="rect">
            <a:avLst/>
          </a:prstGeom>
        </p:spPr>
        <p:txBody>
          <a:bodyPr vert="horz" wrap="square" lIns="0" tIns="153035" rIns="0" bIns="0" rtlCol="0">
            <a:spAutoFit/>
          </a:bodyPr>
          <a:lstStyle>
            <a:lvl1pPr>
              <a:defRPr sz="4000" b="1" i="0">
                <a:solidFill>
                  <a:srgbClr val="2E4061"/>
                </a:solidFill>
                <a:latin typeface="Tahoma"/>
                <a:ea typeface="+mj-ea"/>
                <a:cs typeface="Tahoma"/>
              </a:defRPr>
            </a:lvl1pPr>
          </a:lstStyle>
          <a:p>
            <a:pPr algn="ctr" rtl="0">
              <a:spcBef>
                <a:spcPts val="1205"/>
              </a:spcBef>
            </a:pPr>
            <a:r>
              <a:rPr lang="fr-FR" sz="3600" kern="0" spc="60"/>
              <a:t>CRITERES D’EVALUATION</a:t>
            </a:r>
            <a:endParaRPr lang="fr-FR" sz="3600" kern="0"/>
          </a:p>
          <a:p>
            <a:pPr algn="ctr" rtl="0">
              <a:spcBef>
                <a:spcPts val="800"/>
              </a:spcBef>
            </a:pPr>
            <a:r>
              <a:rPr lang="fr-FR" sz="2600" kern="0" spc="-25">
                <a:solidFill>
                  <a:srgbClr val="377093"/>
                </a:solidFill>
              </a:rPr>
              <a:t>PRIX</a:t>
            </a:r>
            <a:r>
              <a:rPr lang="fr-FR" sz="2600" kern="0" spc="-5">
                <a:solidFill>
                  <a:srgbClr val="377093"/>
                </a:solidFill>
              </a:rPr>
              <a:t> </a:t>
            </a:r>
            <a:r>
              <a:rPr lang="fr-FR" sz="2600" kern="0" spc="5">
                <a:solidFill>
                  <a:srgbClr val="377093"/>
                </a:solidFill>
              </a:rPr>
              <a:t>BIOSANTÉ </a:t>
            </a:r>
            <a:r>
              <a:rPr lang="fr-FR" sz="2600" kern="0" spc="30">
                <a:solidFill>
                  <a:srgbClr val="377093"/>
                </a:solidFill>
              </a:rPr>
              <a:t>EURORÉGIONAL </a:t>
            </a:r>
            <a:r>
              <a:rPr lang="fr-FR" sz="2600" kern="0" spc="5">
                <a:solidFill>
                  <a:srgbClr val="377093"/>
                </a:solidFill>
              </a:rPr>
              <a:t>2024</a:t>
            </a:r>
            <a:endParaRPr lang="fr-FR" sz="2600" kern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A62A4A1-6B50-1BF5-D6B4-89B0BF71B2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9788" y="4000500"/>
            <a:ext cx="506012" cy="58526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D68A2B7-9725-D8B8-5ED0-251D7D7900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9788" y="6515100"/>
            <a:ext cx="506012" cy="56697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A765226-6BD2-B501-F3ED-DDFCEF329B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5885" y="7624523"/>
            <a:ext cx="499915" cy="56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234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4907" y="495300"/>
            <a:ext cx="10403560" cy="1302385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algn="ctr" rtl="0">
              <a:lnSpc>
                <a:spcPct val="100000"/>
              </a:lnSpc>
              <a:spcBef>
                <a:spcPts val="1040"/>
              </a:spcBef>
            </a:pPr>
            <a:r>
              <a:rPr lang="fr-FR" b="1" i="0" u="none" spc="35" baseline="0" dirty="0"/>
              <a:t>CARACTÈRE INNOVANT ET DISRUPTIF</a:t>
            </a:r>
            <a:endParaRPr spc="20" dirty="0"/>
          </a:p>
          <a:p>
            <a:pPr algn="ctr" rtl="0">
              <a:lnSpc>
                <a:spcPct val="100000"/>
              </a:lnSpc>
              <a:spcBef>
                <a:spcPts val="710"/>
              </a:spcBef>
            </a:pPr>
            <a:r>
              <a:rPr lang="fr-FR" sz="3000" b="1" i="0" u="none" spc="-30" baseline="0" dirty="0">
                <a:solidFill>
                  <a:srgbClr val="377093"/>
                </a:solidFill>
              </a:rPr>
              <a:t>PRIX</a:t>
            </a:r>
            <a:r>
              <a:rPr lang="fr-FR" sz="3000" b="1" i="0" u="none" spc="10" baseline="0" dirty="0">
                <a:solidFill>
                  <a:srgbClr val="377093"/>
                </a:solidFill>
              </a:rPr>
              <a:t> </a:t>
            </a:r>
            <a:r>
              <a:rPr lang="fr-FR" sz="3000" b="1" i="0" u="none" spc="5" baseline="0" dirty="0">
                <a:solidFill>
                  <a:srgbClr val="377093"/>
                </a:solidFill>
              </a:rPr>
              <a:t>BIOSANTÉ </a:t>
            </a:r>
            <a:r>
              <a:rPr lang="fr-FR" sz="3000" b="1" i="0" u="none" spc="35" baseline="0" dirty="0">
                <a:solidFill>
                  <a:srgbClr val="377093"/>
                </a:solidFill>
              </a:rPr>
              <a:t>EURORÉGIONAL </a:t>
            </a:r>
            <a:r>
              <a:rPr lang="fr-FR" sz="3000" b="1" i="0" u="none" spc="5" baseline="0" dirty="0">
                <a:solidFill>
                  <a:srgbClr val="377093"/>
                </a:solidFill>
              </a:rPr>
              <a:t>2024</a:t>
            </a:r>
            <a:endParaRPr sz="3000" dirty="0"/>
          </a:p>
        </p:txBody>
      </p:sp>
      <p:sp>
        <p:nvSpPr>
          <p:cNvPr id="4" name="object 4"/>
          <p:cNvSpPr txBox="1"/>
          <p:nvPr/>
        </p:nvSpPr>
        <p:spPr>
          <a:xfrm>
            <a:off x="4404907" y="2476500"/>
            <a:ext cx="13159193" cy="67223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rtl="0">
              <a:spcBef>
                <a:spcPts val="600"/>
              </a:spcBef>
              <a:spcAft>
                <a:spcPts val="600"/>
              </a:spcAft>
            </a:pPr>
            <a:r>
              <a:rPr lang="fr-FR" sz="2400" b="1" i="0" u="none" spc="145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Besoin ou problème traité</a:t>
            </a:r>
          </a:p>
          <a:p>
            <a:pPr marL="927100" lvl="1" indent="-45720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spc="145">
                <a:solidFill>
                  <a:srgbClr val="376F90"/>
                </a:solidFill>
                <a:latin typeface="Tahoma"/>
                <a:ea typeface="Tahoma"/>
                <a:cs typeface="Tahoma"/>
              </a:rPr>
              <a:t>B</a:t>
            </a:r>
            <a:r>
              <a:rPr lang="fr-FR" sz="2400" b="1" i="0" u="none" spc="145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esoins</a:t>
            </a:r>
            <a:r>
              <a:rPr lang="fr-FR" sz="2400" b="1" i="0" u="none" spc="5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 (</a:t>
            </a:r>
            <a:r>
              <a:rPr lang="fr-FR" sz="2400" b="1" i="0" u="none" spc="114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médicaux)</a:t>
            </a:r>
            <a:r>
              <a:rPr lang="fr-FR" sz="2400" b="1" spc="5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400" b="1" i="0" u="none" spc="12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couverts et </a:t>
            </a:r>
            <a:r>
              <a:rPr lang="fr-FR" sz="2400" b="1" i="0" u="none" spc="125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épidémiologie (le cas échéant).</a:t>
            </a:r>
            <a:endParaRPr sz="2400" b="1" spc="125">
              <a:solidFill>
                <a:srgbClr val="376F90"/>
              </a:solidFill>
              <a:latin typeface="Tahoma"/>
              <a:cs typeface="Tahoma"/>
            </a:endParaRPr>
          </a:p>
          <a:p>
            <a:pPr marL="927100" lvl="1" indent="-45720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i="0" u="none" spc="9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Données du marché</a:t>
            </a:r>
          </a:p>
          <a:p>
            <a:pPr marL="469900" lvl="1" algn="l" rtl="0">
              <a:spcBef>
                <a:spcPts val="600"/>
              </a:spcBef>
              <a:spcAft>
                <a:spcPts val="600"/>
              </a:spcAft>
            </a:pPr>
            <a:endParaRPr lang="fr-FR" sz="2400" strike="sngStrike">
              <a:latin typeface="Tahoma"/>
              <a:cs typeface="Tahoma"/>
            </a:endParaRPr>
          </a:p>
          <a:p>
            <a:pPr marL="12700" algn="l" rtl="0">
              <a:spcBef>
                <a:spcPts val="600"/>
              </a:spcBef>
              <a:spcAft>
                <a:spcPts val="600"/>
              </a:spcAft>
            </a:pPr>
            <a:r>
              <a:rPr lang="fr-FR" sz="2400" b="1" i="0" u="none" spc="90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Proposition de valeur</a:t>
            </a:r>
          </a:p>
          <a:p>
            <a:pPr marL="812800" lvl="1" indent="-342900" algn="just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i="0" u="none" spc="9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Description de la ou des solutions proposées par l'entreprise : État d'avancement de la ou des solutions. Le cas échéant, résultats disponibles des preuves de concept réalisées et futures. </a:t>
            </a:r>
          </a:p>
          <a:p>
            <a:pPr marL="812800" marR="2459990" lvl="1" indent="-342900" algn="just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i="0" u="none" spc="9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Stratégie scientifique et technique.</a:t>
            </a:r>
          </a:p>
          <a:p>
            <a:pPr marL="469900" marR="2459990" lvl="1" algn="just" rtl="0">
              <a:spcBef>
                <a:spcPts val="600"/>
              </a:spcBef>
              <a:spcAft>
                <a:spcPts val="600"/>
              </a:spcAft>
            </a:pPr>
            <a:endParaRPr lang="fr-FR" sz="2400" b="1" spc="90">
              <a:solidFill>
                <a:srgbClr val="376F90"/>
              </a:solidFill>
              <a:latin typeface="Tahoma"/>
              <a:cs typeface="Tahoma"/>
            </a:endParaRPr>
          </a:p>
          <a:p>
            <a:pPr marL="12700" marR="2459990" algn="just" rtl="0">
              <a:spcBef>
                <a:spcPts val="600"/>
              </a:spcBef>
              <a:spcAft>
                <a:spcPts val="600"/>
              </a:spcAft>
            </a:pPr>
            <a:r>
              <a:rPr lang="fr-FR" sz="2400" b="1" i="0" u="none" spc="90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Analyse concurrentielle</a:t>
            </a:r>
          </a:p>
          <a:p>
            <a:pPr marL="927100" marR="2459990" lvl="1" indent="-457200" algn="just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i="0" u="none" spc="12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Principales</a:t>
            </a:r>
            <a:r>
              <a:rPr lang="fr-FR" sz="2400" b="1" i="0" u="none" spc="6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400" b="1" i="0" u="none" spc="10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caractéristiques</a:t>
            </a:r>
            <a:r>
              <a:rPr lang="fr-FR" sz="2400" b="1" i="0" u="none" spc="6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400" b="1" i="0" u="none" spc="95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des</a:t>
            </a:r>
            <a:r>
              <a:rPr lang="fr-FR" sz="2400" b="1" i="0" u="none" spc="6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 </a:t>
            </a:r>
            <a:r>
              <a:rPr lang="fr-FR" sz="2400" b="1" i="0" u="none" spc="12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concurrents et avantage concurrentiel par rapport à eux.</a:t>
            </a:r>
            <a:endParaRPr lang="fr-FR" sz="2400" b="1" spc="90">
              <a:solidFill>
                <a:srgbClr val="376F90"/>
              </a:solidFill>
              <a:latin typeface="Tahoma"/>
              <a:cs typeface="Tahoma"/>
            </a:endParaRPr>
          </a:p>
          <a:p>
            <a:pPr marL="12700" algn="l" rtl="0">
              <a:spcBef>
                <a:spcPts val="600"/>
              </a:spcBef>
              <a:spcAft>
                <a:spcPts val="600"/>
              </a:spcAft>
            </a:pPr>
            <a:endParaRPr lang="fr-FR" sz="2400" b="1" spc="90">
              <a:solidFill>
                <a:srgbClr val="376F90"/>
              </a:solidFill>
              <a:latin typeface="Tahoma"/>
              <a:cs typeface="Tahoma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4FEE56C-DF3C-76A9-D500-F5C7E3BF0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9287" y="341750"/>
            <a:ext cx="1420491" cy="160948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D903FDA3-9E7E-68C9-7A03-435DD738D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8915" y="2247900"/>
            <a:ext cx="688908" cy="68281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0C49175-BDD6-B1DF-12BA-9078E0CB74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5933" y="3086100"/>
            <a:ext cx="823031" cy="70719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E929CB9-F7A8-E417-7BA3-85CAF680E9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6042" y="4460689"/>
            <a:ext cx="682811" cy="68281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DDE7192-B179-2380-6525-CAEF912B6D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29331" y="5420064"/>
            <a:ext cx="792549" cy="83522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70DFEAD-4DCC-6231-B8A0-597380E523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3605" y="7219885"/>
            <a:ext cx="684000" cy="66217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C552725-4225-21BC-7E7B-830C12425E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58813" y="7950846"/>
            <a:ext cx="676715" cy="93276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81400" y="495300"/>
            <a:ext cx="13349693" cy="1300356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algn="ctr" rtl="0">
              <a:lnSpc>
                <a:spcPct val="100000"/>
              </a:lnSpc>
              <a:spcBef>
                <a:spcPts val="1040"/>
              </a:spcBef>
            </a:pPr>
            <a:r>
              <a:rPr lang="fr-FR" b="1" i="0" u="none" spc="35" baseline="0" dirty="0"/>
              <a:t>POTENTIEL DE CROISSANCE / COMPÉTITIVITÉ</a:t>
            </a:r>
            <a:endParaRPr spc="20" dirty="0"/>
          </a:p>
          <a:p>
            <a:pPr algn="ctr" rtl="0">
              <a:lnSpc>
                <a:spcPct val="100000"/>
              </a:lnSpc>
              <a:spcBef>
                <a:spcPts val="710"/>
              </a:spcBef>
            </a:pPr>
            <a:r>
              <a:rPr lang="fr-FR" sz="3000" b="1" i="0" u="none" spc="-30" baseline="0" dirty="0">
                <a:solidFill>
                  <a:srgbClr val="377093"/>
                </a:solidFill>
              </a:rPr>
              <a:t>PRIX</a:t>
            </a:r>
            <a:r>
              <a:rPr lang="fr-FR" sz="3000" b="1" i="0" u="none" spc="10" baseline="0" dirty="0">
                <a:solidFill>
                  <a:srgbClr val="377093"/>
                </a:solidFill>
              </a:rPr>
              <a:t> </a:t>
            </a:r>
            <a:r>
              <a:rPr lang="fr-FR" sz="3000" b="1" i="0" u="none" spc="5" baseline="0" dirty="0">
                <a:solidFill>
                  <a:srgbClr val="377093"/>
                </a:solidFill>
              </a:rPr>
              <a:t>BIOSANTÉ </a:t>
            </a:r>
            <a:r>
              <a:rPr lang="fr-FR" sz="3000" b="1" i="0" u="none" spc="35" baseline="0" dirty="0">
                <a:solidFill>
                  <a:srgbClr val="377093"/>
                </a:solidFill>
              </a:rPr>
              <a:t>EURORÉGIONAL</a:t>
            </a:r>
            <a:r>
              <a:rPr lang="fr-FR" sz="3000" b="1" i="0" u="none" spc="10" baseline="0" dirty="0">
                <a:solidFill>
                  <a:srgbClr val="377093"/>
                </a:solidFill>
              </a:rPr>
              <a:t> </a:t>
            </a:r>
            <a:r>
              <a:rPr lang="fr-FR" sz="3000" b="1" i="0" u="none" spc="5" baseline="0" dirty="0">
                <a:solidFill>
                  <a:srgbClr val="377093"/>
                </a:solidFill>
              </a:rPr>
              <a:t>2024</a:t>
            </a:r>
            <a:endParaRPr sz="3000" dirty="0"/>
          </a:p>
        </p:txBody>
      </p:sp>
      <p:sp>
        <p:nvSpPr>
          <p:cNvPr id="4" name="object 4"/>
          <p:cNvSpPr txBox="1"/>
          <p:nvPr/>
        </p:nvSpPr>
        <p:spPr>
          <a:xfrm>
            <a:off x="4572000" y="2628900"/>
            <a:ext cx="13159193" cy="49526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rtl="0">
              <a:spcBef>
                <a:spcPts val="600"/>
              </a:spcBef>
              <a:spcAft>
                <a:spcPts val="1200"/>
              </a:spcAft>
            </a:pPr>
            <a:r>
              <a:rPr lang="fr-FR" sz="2400" b="1" i="0" u="none" spc="145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Modèle d'entreprise</a:t>
            </a:r>
          </a:p>
          <a:p>
            <a:pPr marL="12700" algn="l" rtl="0">
              <a:spcBef>
                <a:spcPts val="600"/>
              </a:spcBef>
              <a:spcAft>
                <a:spcPts val="1200"/>
              </a:spcAft>
            </a:pPr>
            <a:endParaRPr lang="fr-FR" sz="2400" b="1" i="0" u="none" spc="90" baseline="0">
              <a:solidFill>
                <a:srgbClr val="2E4061"/>
              </a:solidFill>
              <a:latin typeface="Tahoma"/>
              <a:ea typeface="Tahoma"/>
              <a:cs typeface="Tahoma"/>
            </a:endParaRPr>
          </a:p>
          <a:p>
            <a:pPr marL="12700" algn="l" rtl="0">
              <a:spcBef>
                <a:spcPts val="600"/>
              </a:spcBef>
              <a:spcAft>
                <a:spcPts val="1200"/>
              </a:spcAft>
            </a:pPr>
            <a:r>
              <a:rPr lang="fr-FR" sz="2400" b="1" i="0" u="none" spc="90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Engagement en faveur du développement durable</a:t>
            </a:r>
          </a:p>
          <a:p>
            <a:pPr marL="12700" marR="2459990" algn="just" rtl="0">
              <a:spcBef>
                <a:spcPts val="600"/>
              </a:spcBef>
              <a:spcAft>
                <a:spcPts val="1200"/>
              </a:spcAft>
            </a:pPr>
            <a:r>
              <a:rPr lang="fr-FR" sz="2400" b="1" i="0" u="none" spc="90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Équipe</a:t>
            </a:r>
          </a:p>
          <a:p>
            <a:pPr marL="927100" marR="2459990" lvl="1" indent="-457200" algn="just" rtl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2400" b="1" i="0" u="none" spc="12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Profil de l'équipe et conseil scientifique (le cas échéant)</a:t>
            </a:r>
          </a:p>
          <a:p>
            <a:pPr marL="927100" marR="2459990" lvl="1" indent="-457200" algn="just" rtl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2400" b="1" i="0" u="none" spc="12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Engagement en faveur de l'égalité</a:t>
            </a:r>
            <a:endParaRPr lang="fr-FR" sz="2400" b="1" i="0" u="none" spc="90" baseline="0">
              <a:solidFill>
                <a:srgbClr val="2E4061"/>
              </a:solidFill>
              <a:latin typeface="Tahoma"/>
              <a:ea typeface="Tahoma"/>
              <a:cs typeface="Tahoma"/>
            </a:endParaRPr>
          </a:p>
          <a:p>
            <a:pPr marL="12700" marR="2459990" algn="just" rtl="0">
              <a:spcBef>
                <a:spcPts val="600"/>
              </a:spcBef>
              <a:spcAft>
                <a:spcPts val="1200"/>
              </a:spcAft>
            </a:pPr>
            <a:r>
              <a:rPr lang="fr-FR" sz="2400" b="1" i="0" u="none" spc="90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Plan de développement</a:t>
            </a:r>
          </a:p>
          <a:p>
            <a:pPr marL="927100" marR="2459990" lvl="1" indent="-457200" algn="just" rtl="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2400" b="1" i="0" u="none" spc="120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Principaux axes de développement de l'activité (produit ou service)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C362569-688D-F724-9CD8-3D28218127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340736"/>
            <a:ext cx="1396105" cy="160948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51EA8F4F-2F19-FDF5-D9BA-A12B0C288A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2046" y="2476500"/>
            <a:ext cx="682811" cy="68281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491F0F8-BFF4-F7D2-1C42-F8D9E03FF5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6059" y="3617744"/>
            <a:ext cx="682811" cy="68281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DB108E9-2A88-DD4A-BA87-A44216FDA4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2046" y="4298588"/>
            <a:ext cx="682811" cy="68281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5D60AAB-9E23-ABE0-F848-650063F214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3230" y="5276601"/>
            <a:ext cx="408467" cy="56088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E08C5A8-034B-DC65-15DD-0EE2E52A84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72045" y="6064379"/>
            <a:ext cx="682811" cy="68281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D5D1950-8361-0E6A-504A-FD968C81C5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34258" y="6920462"/>
            <a:ext cx="579170" cy="50601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1D98013-C3CE-366F-F586-1FA0751CCD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16380" y="3111732"/>
            <a:ext cx="603556" cy="50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229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81400" y="495300"/>
            <a:ext cx="13349693" cy="1210588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algn="ctr" rtl="0">
              <a:lnSpc>
                <a:spcPct val="100000"/>
              </a:lnSpc>
              <a:spcBef>
                <a:spcPts val="1040"/>
              </a:spcBef>
            </a:pPr>
            <a:r>
              <a:rPr lang="fr-FR" b="1" i="0" u="none" spc="285" baseline="0" dirty="0"/>
              <a:t>ÉTAPES IMPORTANTES</a:t>
            </a:r>
            <a:br>
              <a:rPr lang="fr-FR" strike="sngStrike" spc="-70" dirty="0">
                <a:solidFill>
                  <a:schemeClr val="accent6"/>
                </a:solidFill>
              </a:rPr>
            </a:br>
            <a:r>
              <a:rPr lang="fr-FR" sz="3000" b="1" i="0" u="none" spc="-30" baseline="0" dirty="0">
                <a:solidFill>
                  <a:srgbClr val="377093"/>
                </a:solidFill>
              </a:rPr>
              <a:t> PRIX BIOSANTÉ EURORÉGIONAL 2024</a:t>
            </a:r>
            <a:endParaRPr sz="3000" spc="-30" dirty="0">
              <a:solidFill>
                <a:srgbClr val="377093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62400" y="2209746"/>
            <a:ext cx="13159193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 rtl="0">
              <a:spcBef>
                <a:spcPts val="600"/>
              </a:spcBef>
              <a:spcAft>
                <a:spcPts val="1200"/>
              </a:spcAft>
            </a:pPr>
            <a:r>
              <a:rPr lang="fr-FR" sz="2400" b="1" i="0" u="none" spc="145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Principales étapes franchies au cours des 18 derniers mois et impact attendu </a:t>
            </a:r>
            <a:r>
              <a:rPr lang="fr-FR" sz="2400" b="1" i="0" u="none" spc="145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(par exemple, brevets, licences accordées à des clients clés, étapes scientifiques, prix ou reconnaissances, obtention de certifications, entrée sur le marché...)</a:t>
            </a:r>
          </a:p>
        </p:txBody>
      </p:sp>
      <p:sp>
        <p:nvSpPr>
          <p:cNvPr id="5" name="object 2"/>
          <p:cNvSpPr txBox="1">
            <a:spLocks/>
          </p:cNvSpPr>
          <p:nvPr/>
        </p:nvSpPr>
        <p:spPr>
          <a:xfrm>
            <a:off x="3962400" y="5067300"/>
            <a:ext cx="13887451" cy="1826141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>
            <a:lvl1pPr>
              <a:defRPr sz="4000" b="1" i="0">
                <a:solidFill>
                  <a:srgbClr val="2E4061"/>
                </a:solidFill>
                <a:latin typeface="Tahoma"/>
                <a:ea typeface="+mj-ea"/>
                <a:cs typeface="Tahoma"/>
              </a:defRPr>
            </a:lvl1pPr>
          </a:lstStyle>
          <a:p>
            <a:pPr algn="ctr" rtl="0">
              <a:spcBef>
                <a:spcPts val="1040"/>
              </a:spcBef>
            </a:pPr>
            <a:r>
              <a:rPr lang="fr-FR" b="1" i="0" u="none" kern="0" spc="285" baseline="0" dirty="0"/>
              <a:t>STRATÉGIE DE DÉVELOPPEMENT INTERNATIONAL</a:t>
            </a:r>
            <a:br>
              <a:rPr lang="fr-FR" strike="sngStrike" kern="0" spc="-70" dirty="0">
                <a:solidFill>
                  <a:schemeClr val="accent6"/>
                </a:solidFill>
              </a:rPr>
            </a:br>
            <a:r>
              <a:rPr lang="fr-FR" sz="3000" b="1" i="0" u="none" kern="0" spc="-30" baseline="0" dirty="0">
                <a:solidFill>
                  <a:srgbClr val="377093"/>
                </a:solidFill>
              </a:rPr>
              <a:t>PRIX BIOSANTÉ EURORÉGIONAL 2024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962400" y="7200900"/>
            <a:ext cx="13159192" cy="13516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 rtl="0">
              <a:spcBef>
                <a:spcPts val="600"/>
              </a:spcBef>
              <a:spcAft>
                <a:spcPts val="1200"/>
              </a:spcAft>
            </a:pPr>
            <a:r>
              <a:rPr lang="fr-FR" sz="2400" b="1" i="0" u="none" spc="145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Stratégie de développement international</a:t>
            </a:r>
          </a:p>
          <a:p>
            <a:pPr marL="12700" algn="just" rtl="0">
              <a:spcBef>
                <a:spcPts val="600"/>
              </a:spcBef>
              <a:spcAft>
                <a:spcPts val="1200"/>
              </a:spcAft>
            </a:pPr>
            <a:r>
              <a:rPr lang="fr-FR" sz="2400" b="1" i="0" u="none" spc="145" baseline="0">
                <a:solidFill>
                  <a:srgbClr val="2E4061"/>
                </a:solidFill>
                <a:latin typeface="Tahoma"/>
                <a:ea typeface="Tahoma"/>
                <a:cs typeface="Tahoma"/>
              </a:rPr>
              <a:t>Coopération </a:t>
            </a:r>
            <a:r>
              <a:rPr lang="fr-FR" sz="2400" b="1" i="0" u="none" spc="145" baseline="0" err="1">
                <a:solidFill>
                  <a:srgbClr val="2E4061"/>
                </a:solidFill>
                <a:latin typeface="Tahoma"/>
                <a:ea typeface="Tahoma"/>
                <a:cs typeface="Tahoma"/>
              </a:rPr>
              <a:t>eurorégionale</a:t>
            </a:r>
            <a:r>
              <a:rPr lang="fr-FR" sz="2400" b="1" i="0" u="none" spc="145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 : indiquer la participation à des projets </a:t>
            </a:r>
            <a:r>
              <a:rPr lang="fr-FR" sz="2400" b="1" i="0" u="none" spc="145" baseline="0" err="1">
                <a:solidFill>
                  <a:srgbClr val="376F90"/>
                </a:solidFill>
                <a:latin typeface="Tahoma"/>
                <a:ea typeface="Tahoma"/>
                <a:cs typeface="Tahoma"/>
              </a:rPr>
              <a:t>eurorégionaux</a:t>
            </a:r>
            <a:r>
              <a:rPr lang="fr-FR" sz="2400" b="1" i="0" u="none" spc="145" baseline="0">
                <a:solidFill>
                  <a:srgbClr val="376F90"/>
                </a:solidFill>
                <a:latin typeface="Tahoma"/>
                <a:ea typeface="Tahoma"/>
                <a:cs typeface="Tahoma"/>
              </a:rPr>
              <a:t>, INTERREG et européens (le cas échéant)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A1A6008-37D6-0883-CB21-31FBA4FECC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4202" y="298900"/>
            <a:ext cx="1414395" cy="160338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9D5516D-5810-BA15-1487-8FDB739729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2015094"/>
            <a:ext cx="682811" cy="71939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558A953-5498-79E2-2FDE-BD0C28BE41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7737" y="2911719"/>
            <a:ext cx="573074" cy="5730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C813EF4-3A9D-3381-3CBA-18D1D2B22C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9820" y="7185546"/>
            <a:ext cx="688908" cy="60355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82BA1A2-644B-7E61-A581-5C695A4524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9558" y="7947797"/>
            <a:ext cx="579170" cy="50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08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570FC4676DE54F832BD8D5FADDF570" ma:contentTypeVersion="18" ma:contentTypeDescription="Crée un document." ma:contentTypeScope="" ma:versionID="d6c25608f631830c3b2dcd655e229e54">
  <xsd:schema xmlns:xsd="http://www.w3.org/2001/XMLSchema" xmlns:xs="http://www.w3.org/2001/XMLSchema" xmlns:p="http://schemas.microsoft.com/office/2006/metadata/properties" xmlns:ns2="3f43fb22-5fa1-45fd-a48b-026082faaca4" xmlns:ns3="7cd6869e-a4c4-4bb7-ad21-273e3183c2c9" targetNamespace="http://schemas.microsoft.com/office/2006/metadata/properties" ma:root="true" ma:fieldsID="13a557275fe35a96598b1e39614baa6d" ns2:_="" ns3:_="">
    <xsd:import namespace="3f43fb22-5fa1-45fd-a48b-026082faaca4"/>
    <xsd:import namespace="7cd6869e-a4c4-4bb7-ad21-273e3183c2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43fb22-5fa1-45fd-a48b-026082faac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90e82f-44eb-4e47-b742-b6f684c0d6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d6869e-a4c4-4bb7-ad21-273e3183c2c9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83b0e45f-baf9-4eb6-b168-418160f039ed}" ma:internalName="TaxCatchAll" ma:showField="CatchAllData" ma:web="7cd6869e-a4c4-4bb7-ad21-273e3183c2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cd6869e-a4c4-4bb7-ad21-273e3183c2c9" xsi:nil="true"/>
    <lcf76f155ced4ddcb4097134ff3c332f xmlns="3f43fb22-5fa1-45fd-a48b-026082faaca4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84D3A0D-87E1-4A96-A054-04A0703C8558}">
  <ds:schemaRefs>
    <ds:schemaRef ds:uri="3f43fb22-5fa1-45fd-a48b-026082faaca4"/>
    <ds:schemaRef ds:uri="7cd6869e-a4c4-4bb7-ad21-273e3183c2c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63C6592-C8C5-40B1-9C22-2D2DBD92EB2D}">
  <ds:schemaRefs>
    <ds:schemaRef ds:uri="36458561-5ee5-4bed-a386-f19440ab3ba7"/>
    <ds:schemaRef ds:uri="3f43fb22-5fa1-45fd-a48b-026082faaca4"/>
    <ds:schemaRef ds:uri="58c67b58-ce93-48ce-99e6-24da5a32e5eb"/>
    <ds:schemaRef ds:uri="7cd6869e-a4c4-4bb7-ad21-273e3183c2c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1E1C01B-2078-4DD5-8E7E-4BBF125150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298</Words>
  <Application>Microsoft Office PowerPoint</Application>
  <PresentationFormat>Personnalisé</PresentationFormat>
  <Paragraphs>49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Tahoma</vt:lpstr>
      <vt:lpstr>Office Theme</vt:lpstr>
      <vt:lpstr>Présentation PowerPoint</vt:lpstr>
      <vt:lpstr>STRUCTURE DU DECK PRIX BIOSANTÉ EURORÉGIONAL 2024</vt:lpstr>
      <vt:lpstr>Présentation PowerPoint</vt:lpstr>
      <vt:lpstr>CARACTÈRE INNOVANT ET DISRUPTIF PRIX BIOSANTÉ EURORÉGIONAL 2024</vt:lpstr>
      <vt:lpstr>POTENTIEL DE CROISSANCE / COMPÉTITIVITÉ PRIX BIOSANTÉ EURORÉGIONAL 2024</vt:lpstr>
      <vt:lpstr>ÉTAPES IMPORTANTES  PRIX BIOSANTÉ EURORÉGIONAL 2024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ESTRUCTURA DEL DECK</dc:title>
  <dc:creator>Viveros Cein</dc:creator>
  <cp:keywords>DAFoOrZgEjQ,BAEQqg8HvLY</cp:keywords>
  <cp:lastModifiedBy>Eurorégion NAEN - Stagiaire</cp:lastModifiedBy>
  <cp:revision>2</cp:revision>
  <dcterms:created xsi:type="dcterms:W3CDTF">2023-07-11T14:10:12Z</dcterms:created>
  <dcterms:modified xsi:type="dcterms:W3CDTF">2024-09-13T13:36:27Z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2023-07-11T00:00:00Z</vt:filetime>
  </property>
  <property fmtid="{D5CDD505-2E9C-101B-9397-08002B2CF9AE}" pid="3" name="Creator">
    <vt:lpwstr>Canva</vt:lpwstr>
  </property>
  <property fmtid="{D5CDD505-2E9C-101B-9397-08002B2CF9AE}" pid="4" name="LastSaved">
    <vt:filetime>2023-07-11T00:00:00Z</vt:filetime>
  </property>
  <property fmtid="{D5CDD505-2E9C-101B-9397-08002B2CF9AE}" pid="5" name="ContentTypeId">
    <vt:lpwstr>0x0101005B570FC4676DE54F832BD8D5FADDF570</vt:lpwstr>
  </property>
  <property fmtid="{D5CDD505-2E9C-101B-9397-08002B2CF9AE}" pid="6" name="MediaServiceImageTags">
    <vt:lpwstr/>
  </property>
</Properties>
</file>