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3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69" r:id="rId5"/>
    <p:sldId id="270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17D76E-28D5-8FE0-14B8-EBE0DD0C219C}" v="1" dt="2024-09-13T13:32:26.02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83" autoAdjust="0"/>
    <p:restoredTop sz="94660"/>
  </p:normalViewPr>
  <p:slideViewPr>
    <p:cSldViewPr>
      <p:cViewPr varScale="1">
        <p:scale>
          <a:sx n="47" d="100"/>
          <a:sy n="47" d="100"/>
        </p:scale>
        <p:origin x="54" y="4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urorégion NAEN - Stagiaire" userId="S::stagiaire@euroregion-naen.eu::6de51e5d-740e-49da-8dcc-82f28970bfc7" providerId="AD" clId="Web-{6917D76E-28D5-8FE0-14B8-EBE0DD0C219C}"/>
    <pc:docChg chg="modSld">
      <pc:chgData name="Eurorégion NAEN - Stagiaire" userId="S::stagiaire@euroregion-naen.eu::6de51e5d-740e-49da-8dcc-82f28970bfc7" providerId="AD" clId="Web-{6917D76E-28D5-8FE0-14B8-EBE0DD0C219C}" dt="2024-09-13T13:32:26.021" v="0"/>
      <pc:docMkLst>
        <pc:docMk/>
      </pc:docMkLst>
      <pc:sldChg chg="delSp">
        <pc:chgData name="Eurorégion NAEN - Stagiaire" userId="S::stagiaire@euroregion-naen.eu::6de51e5d-740e-49da-8dcc-82f28970bfc7" providerId="AD" clId="Web-{6917D76E-28D5-8FE0-14B8-EBE0DD0C219C}" dt="2024-09-13T13:32:26.021" v="0"/>
        <pc:sldMkLst>
          <pc:docMk/>
          <pc:sldMk cId="1253945737" sldId="269"/>
        </pc:sldMkLst>
        <pc:picChg chg="del">
          <ac:chgData name="Eurorégion NAEN - Stagiaire" userId="S::stagiaire@euroregion-naen.eu::6de51e5d-740e-49da-8dcc-82f28970bfc7" providerId="AD" clId="Web-{6917D76E-28D5-8FE0-14B8-EBE0DD0C219C}" dt="2024-09-13T13:32:26.021" v="0"/>
          <ac:picMkLst>
            <pc:docMk/>
            <pc:sldMk cId="1253945737" sldId="269"/>
            <ac:picMk id="3" creationId="{E39E563B-6E5F-411A-DCC4-D261560D8D3A}"/>
          </ac:picMkLst>
        </pc:picChg>
      </pc:sldChg>
    </pc:docChg>
  </pc:docChgLst>
  <pc:docChgLst>
    <pc:chgData name="Leyre AZCONA" userId="7bf4cdf6-d7f9-42a2-a40d-30fc4835e4bc" providerId="ADAL" clId="{CC3790FB-E14B-459C-89E1-57FE8F476070}"/>
    <pc:docChg chg="modSld">
      <pc:chgData name="Leyre AZCONA" userId="7bf4cdf6-d7f9-42a2-a40d-30fc4835e4bc" providerId="ADAL" clId="{CC3790FB-E14B-459C-89E1-57FE8F476070}" dt="2023-08-18T10:00:27.988" v="24"/>
      <pc:docMkLst>
        <pc:docMk/>
      </pc:docMkLst>
      <pc:sldChg chg="modSp mod">
        <pc:chgData name="Leyre AZCONA" userId="7bf4cdf6-d7f9-42a2-a40d-30fc4835e4bc" providerId="ADAL" clId="{CC3790FB-E14B-459C-89E1-57FE8F476070}" dt="2023-08-18T09:59:29.336" v="9" actId="122"/>
        <pc:sldMkLst>
          <pc:docMk/>
          <pc:sldMk cId="0" sldId="256"/>
        </pc:sldMkLst>
        <pc:spChg chg="mod">
          <ac:chgData name="Leyre AZCONA" userId="7bf4cdf6-d7f9-42a2-a40d-30fc4835e4bc" providerId="ADAL" clId="{CC3790FB-E14B-459C-89E1-57FE8F476070}" dt="2023-08-18T09:59:29.336" v="9" actId="122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CC3790FB-E14B-459C-89E1-57FE8F476070}" dt="2023-08-18T09:59:41.859" v="12"/>
        <pc:sldMkLst>
          <pc:docMk/>
          <pc:sldMk cId="0" sldId="257"/>
        </pc:sldMkLst>
        <pc:spChg chg="mod">
          <ac:chgData name="Leyre AZCONA" userId="7bf4cdf6-d7f9-42a2-a40d-30fc4835e4bc" providerId="ADAL" clId="{CC3790FB-E14B-459C-89E1-57FE8F476070}" dt="2023-08-18T09:59:41.859" v="12"/>
          <ac:spMkLst>
            <pc:docMk/>
            <pc:sldMk cId="0" sldId="257"/>
            <ac:spMk id="60" creationId="{00000000-0000-0000-0000-000000000000}"/>
          </ac:spMkLst>
        </pc:spChg>
      </pc:sldChg>
      <pc:sldChg chg="modSp mod delCm">
        <pc:chgData name="Leyre AZCONA" userId="7bf4cdf6-d7f9-42a2-a40d-30fc4835e4bc" providerId="ADAL" clId="{CC3790FB-E14B-459C-89E1-57FE8F476070}" dt="2023-08-18T10:00:00.212" v="15"/>
        <pc:sldMkLst>
          <pc:docMk/>
          <pc:sldMk cId="0" sldId="258"/>
        </pc:sldMkLst>
        <pc:spChg chg="mod">
          <ac:chgData name="Leyre AZCONA" userId="7bf4cdf6-d7f9-42a2-a40d-30fc4835e4bc" providerId="ADAL" clId="{CC3790FB-E14B-459C-89E1-57FE8F476070}" dt="2023-08-18T10:00:00.212" v="15"/>
          <ac:spMkLst>
            <pc:docMk/>
            <pc:sldMk cId="0" sldId="258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11.657" v="18"/>
        <pc:sldMkLst>
          <pc:docMk/>
          <pc:sldMk cId="3559229129" sldId="266"/>
        </pc:sldMkLst>
        <pc:spChg chg="mod">
          <ac:chgData name="Leyre AZCONA" userId="7bf4cdf6-d7f9-42a2-a40d-30fc4835e4bc" providerId="ADAL" clId="{CC3790FB-E14B-459C-89E1-57FE8F476070}" dt="2023-08-18T10:00:11.657" v="18"/>
          <ac:spMkLst>
            <pc:docMk/>
            <pc:sldMk cId="3559229129" sldId="266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27.988" v="24"/>
        <pc:sldMkLst>
          <pc:docMk/>
          <pc:sldMk cId="154108299" sldId="267"/>
        </pc:sldMkLst>
        <pc:spChg chg="mod">
          <ac:chgData name="Leyre AZCONA" userId="7bf4cdf6-d7f9-42a2-a40d-30fc4835e4bc" providerId="ADAL" clId="{CC3790FB-E14B-459C-89E1-57FE8F476070}" dt="2023-08-18T10:00:20.108" v="21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Leyre AZCONA" userId="7bf4cdf6-d7f9-42a2-a40d-30fc4835e4bc" providerId="ADAL" clId="{CC3790FB-E14B-459C-89E1-57FE8F476070}" dt="2023-08-18T10:00:27.988" v="24"/>
          <ac:spMkLst>
            <pc:docMk/>
            <pc:sldMk cId="154108299" sldId="267"/>
            <ac:spMk id="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eyre AZCONA" userId="7bf4cdf6-d7f9-42a2-a40d-30fc4835e4bc" providerId="ADAL" clId="{D6FD7442-DAD5-4723-9AF5-87E505C2D526}"/>
    <pc:docChg chg="custSel addSld delSld modSld sldOrd">
      <pc:chgData name="Leyre AZCONA" userId="7bf4cdf6-d7f9-42a2-a40d-30fc4835e4bc" providerId="ADAL" clId="{D6FD7442-DAD5-4723-9AF5-87E505C2D526}" dt="2024-09-04T18:22:28.662" v="416" actId="14100"/>
      <pc:docMkLst>
        <pc:docMk/>
      </pc:docMkLst>
      <pc:sldChg chg="addSp modSp del mod">
        <pc:chgData name="Leyre AZCONA" userId="7bf4cdf6-d7f9-42a2-a40d-30fc4835e4bc" providerId="ADAL" clId="{D6FD7442-DAD5-4723-9AF5-87E505C2D526}" dt="2024-04-08T14:31:32.542" v="11" actId="47"/>
        <pc:sldMkLst>
          <pc:docMk/>
          <pc:sldMk cId="0" sldId="256"/>
        </pc:sldMkLst>
        <pc:spChg chg="mod">
          <ac:chgData name="Leyre AZCONA" userId="7bf4cdf6-d7f9-42a2-a40d-30fc4835e4bc" providerId="ADAL" clId="{D6FD7442-DAD5-4723-9AF5-87E505C2D526}" dt="2024-04-08T14:30:42.485" v="4" actId="14100"/>
          <ac:spMkLst>
            <pc:docMk/>
            <pc:sldMk cId="0" sldId="256"/>
            <ac:spMk id="2" creationId="{00000000-0000-0000-0000-000000000000}"/>
          </ac:spMkLst>
        </pc:spChg>
        <pc:picChg chg="add mod">
          <ac:chgData name="Leyre AZCONA" userId="7bf4cdf6-d7f9-42a2-a40d-30fc4835e4bc" providerId="ADAL" clId="{D6FD7442-DAD5-4723-9AF5-87E505C2D526}" dt="2024-04-08T14:31:21.141" v="7"/>
          <ac:picMkLst>
            <pc:docMk/>
            <pc:sldMk cId="0" sldId="256"/>
            <ac:picMk id="3" creationId="{52FB866C-29E2-24ED-924F-9000AABFDA1F}"/>
          </ac:picMkLst>
        </pc:picChg>
      </pc:sldChg>
      <pc:sldChg chg="modSp del mod">
        <pc:chgData name="Leyre AZCONA" userId="7bf4cdf6-d7f9-42a2-a40d-30fc4835e4bc" providerId="ADAL" clId="{D6FD7442-DAD5-4723-9AF5-87E505C2D526}" dt="2024-04-08T14:37:55.245" v="34" actId="47"/>
        <pc:sldMkLst>
          <pc:docMk/>
          <pc:sldMk cId="0" sldId="257"/>
        </pc:sldMkLst>
        <pc:spChg chg="mod">
          <ac:chgData name="Leyre AZCONA" userId="7bf4cdf6-d7f9-42a2-a40d-30fc4835e4bc" providerId="ADAL" clId="{D6FD7442-DAD5-4723-9AF5-87E505C2D526}" dt="2024-04-08T14:32:20.356" v="21" actId="20577"/>
          <ac:spMkLst>
            <pc:docMk/>
            <pc:sldMk cId="0" sldId="257"/>
            <ac:spMk id="60" creationId="{00000000-0000-0000-0000-000000000000}"/>
          </ac:spMkLst>
        </pc:spChg>
        <pc:spChg chg="mod">
          <ac:chgData name="Leyre AZCONA" userId="7bf4cdf6-d7f9-42a2-a40d-30fc4835e4bc" providerId="ADAL" clId="{D6FD7442-DAD5-4723-9AF5-87E505C2D526}" dt="2024-04-08T14:32:45.229" v="22" actId="1076"/>
          <ac:spMkLst>
            <pc:docMk/>
            <pc:sldMk cId="0" sldId="257"/>
            <ac:spMk id="61" creationId="{00000000-0000-0000-0000-000000000000}"/>
          </ac:spMkLst>
        </pc:spChg>
        <pc:spChg chg="mod">
          <ac:chgData name="Leyre AZCONA" userId="7bf4cdf6-d7f9-42a2-a40d-30fc4835e4bc" providerId="ADAL" clId="{D6FD7442-DAD5-4723-9AF5-87E505C2D526}" dt="2024-04-08T14:36:13.579" v="27" actId="790"/>
          <ac:spMkLst>
            <pc:docMk/>
            <pc:sldMk cId="0" sldId="257"/>
            <ac:spMk id="68" creationId="{00000000-0000-0000-0000-000000000000}"/>
          </ac:spMkLst>
        </pc:spChg>
      </pc:sldChg>
      <pc:sldChg chg="addSp delSp modSp mod">
        <pc:chgData name="Leyre AZCONA" userId="7bf4cdf6-d7f9-42a2-a40d-30fc4835e4bc" providerId="ADAL" clId="{D6FD7442-DAD5-4723-9AF5-87E505C2D526}" dt="2024-04-08T15:48:54.920" v="379" actId="14100"/>
        <pc:sldMkLst>
          <pc:docMk/>
          <pc:sldMk cId="0" sldId="258"/>
        </pc:sldMkLst>
        <pc:spChg chg="mod">
          <ac:chgData name="Leyre AZCONA" userId="7bf4cdf6-d7f9-42a2-a40d-30fc4835e4bc" providerId="ADAL" clId="{D6FD7442-DAD5-4723-9AF5-87E505C2D526}" dt="2024-04-08T14:52:52.577" v="126" actId="20577"/>
          <ac:spMkLst>
            <pc:docMk/>
            <pc:sldMk cId="0" sldId="258"/>
            <ac:spMk id="2" creationId="{00000000-0000-0000-0000-000000000000}"/>
          </ac:spMkLst>
        </pc:spChg>
        <pc:spChg chg="add mod">
          <ac:chgData name="Leyre AZCONA" userId="7bf4cdf6-d7f9-42a2-a40d-30fc4835e4bc" providerId="ADAL" clId="{D6FD7442-DAD5-4723-9AF5-87E505C2D526}" dt="2024-04-08T14:59:13.796" v="219" actId="20577"/>
          <ac:spMkLst>
            <pc:docMk/>
            <pc:sldMk cId="0" sldId="258"/>
            <ac:spMk id="3" creationId="{73174ABB-C0C2-FD89-1ED9-7D2E792DFEF9}"/>
          </ac:spMkLst>
        </pc:spChg>
        <pc:spChg chg="mod">
          <ac:chgData name="Leyre AZCONA" userId="7bf4cdf6-d7f9-42a2-a40d-30fc4835e4bc" providerId="ADAL" clId="{D6FD7442-DAD5-4723-9AF5-87E505C2D526}" dt="2024-04-08T15:01:38.238" v="234" actId="20577"/>
          <ac:spMkLst>
            <pc:docMk/>
            <pc:sldMk cId="0" sldId="258"/>
            <ac:spMk id="4" creationId="{00000000-0000-0000-0000-000000000000}"/>
          </ac:spMkLst>
        </pc:spChg>
        <pc:picChg chg="add mod">
          <ac:chgData name="Leyre AZCONA" userId="7bf4cdf6-d7f9-42a2-a40d-30fc4835e4bc" providerId="ADAL" clId="{D6FD7442-DAD5-4723-9AF5-87E505C2D526}" dt="2024-04-08T14:59:51.116" v="228" actId="1076"/>
          <ac:picMkLst>
            <pc:docMk/>
            <pc:sldMk cId="0" sldId="258"/>
            <ac:picMk id="5" creationId="{6CB40713-E66A-8668-6290-99A44BE987C6}"/>
          </ac:picMkLst>
        </pc:picChg>
        <pc:picChg chg="add mod">
          <ac:chgData name="Leyre AZCONA" userId="7bf4cdf6-d7f9-42a2-a40d-30fc4835e4bc" providerId="ADAL" clId="{D6FD7442-DAD5-4723-9AF5-87E505C2D526}" dt="2024-04-08T14:59:53.074" v="229" actId="1076"/>
          <ac:picMkLst>
            <pc:docMk/>
            <pc:sldMk cId="0" sldId="258"/>
            <ac:picMk id="6" creationId="{403B0A61-3503-749E-A1C9-9B53623E29C0}"/>
          </ac:picMkLst>
        </pc:picChg>
        <pc:picChg chg="add mod">
          <ac:chgData name="Leyre AZCONA" userId="7bf4cdf6-d7f9-42a2-a40d-30fc4835e4bc" providerId="ADAL" clId="{D6FD7442-DAD5-4723-9AF5-87E505C2D526}" dt="2024-04-08T15:01:47.842" v="236" actId="1076"/>
          <ac:picMkLst>
            <pc:docMk/>
            <pc:sldMk cId="0" sldId="258"/>
            <ac:picMk id="7" creationId="{01C6C7DF-CE0C-8376-6970-E25F8DBEED89}"/>
          </ac:picMkLst>
        </pc:picChg>
        <pc:picChg chg="add del mod">
          <ac:chgData name="Leyre AZCONA" userId="7bf4cdf6-d7f9-42a2-a40d-30fc4835e4bc" providerId="ADAL" clId="{D6FD7442-DAD5-4723-9AF5-87E505C2D526}" dt="2024-04-08T14:58:48.548" v="212" actId="478"/>
          <ac:picMkLst>
            <pc:docMk/>
            <pc:sldMk cId="0" sldId="258"/>
            <ac:picMk id="8" creationId="{CACD9379-3D95-83B4-9127-5E58E2888AB5}"/>
          </ac:picMkLst>
        </pc:picChg>
        <pc:picChg chg="add mod">
          <ac:chgData name="Leyre AZCONA" userId="7bf4cdf6-d7f9-42a2-a40d-30fc4835e4bc" providerId="ADAL" clId="{D6FD7442-DAD5-4723-9AF5-87E505C2D526}" dt="2024-04-08T15:45:56.099" v="372" actId="14100"/>
          <ac:picMkLst>
            <pc:docMk/>
            <pc:sldMk cId="0" sldId="258"/>
            <ac:picMk id="10" creationId="{8EA1BC70-1398-F18D-700F-AEE7FD281F8A}"/>
          </ac:picMkLst>
        </pc:picChg>
        <pc:picChg chg="add mod">
          <ac:chgData name="Leyre AZCONA" userId="7bf4cdf6-d7f9-42a2-a40d-30fc4835e4bc" providerId="ADAL" clId="{D6FD7442-DAD5-4723-9AF5-87E505C2D526}" dt="2024-04-08T15:46:34.553" v="374" actId="14100"/>
          <ac:picMkLst>
            <pc:docMk/>
            <pc:sldMk cId="0" sldId="258"/>
            <ac:picMk id="12" creationId="{BA17ED30-A80B-9E51-4E18-B03C34B21F25}"/>
          </ac:picMkLst>
        </pc:picChg>
        <pc:picChg chg="add mod">
          <ac:chgData name="Leyre AZCONA" userId="7bf4cdf6-d7f9-42a2-a40d-30fc4835e4bc" providerId="ADAL" clId="{D6FD7442-DAD5-4723-9AF5-87E505C2D526}" dt="2024-04-08T15:48:54.920" v="379" actId="14100"/>
          <ac:picMkLst>
            <pc:docMk/>
            <pc:sldMk cId="0" sldId="258"/>
            <ac:picMk id="14" creationId="{609AD1F0-8D1C-757E-925E-224B13F07E0C}"/>
          </ac:picMkLst>
        </pc:picChg>
      </pc:sldChg>
      <pc:sldChg chg="addSp delSp modSp mod">
        <pc:chgData name="Leyre AZCONA" userId="7bf4cdf6-d7f9-42a2-a40d-30fc4835e4bc" providerId="ADAL" clId="{D6FD7442-DAD5-4723-9AF5-87E505C2D526}" dt="2024-04-08T15:40:27.322" v="371" actId="20577"/>
        <pc:sldMkLst>
          <pc:docMk/>
          <pc:sldMk cId="2210234756" sldId="265"/>
        </pc:sldMkLst>
        <pc:spChg chg="del mod">
          <ac:chgData name="Leyre AZCONA" userId="7bf4cdf6-d7f9-42a2-a40d-30fc4835e4bc" providerId="ADAL" clId="{D6FD7442-DAD5-4723-9AF5-87E505C2D526}" dt="2024-04-08T14:41:03.859" v="64" actId="478"/>
          <ac:spMkLst>
            <pc:docMk/>
            <pc:sldMk cId="2210234756" sldId="265"/>
            <ac:spMk id="2" creationId="{2D560B25-517D-1938-7F21-65A0B79B5137}"/>
          </ac:spMkLst>
        </pc:spChg>
        <pc:spChg chg="mod">
          <ac:chgData name="Leyre AZCONA" userId="7bf4cdf6-d7f9-42a2-a40d-30fc4835e4bc" providerId="ADAL" clId="{D6FD7442-DAD5-4723-9AF5-87E505C2D526}" dt="2024-04-08T15:40:27.322" v="371" actId="20577"/>
          <ac:spMkLst>
            <pc:docMk/>
            <pc:sldMk cId="2210234756" sldId="265"/>
            <ac:spMk id="3" creationId="{1CAE6467-0134-2FA2-8C04-95C8A052A7E0}"/>
          </ac:spMkLst>
        </pc:spChg>
        <pc:spChg chg="add del mod">
          <ac:chgData name="Leyre AZCONA" userId="7bf4cdf6-d7f9-42a2-a40d-30fc4835e4bc" providerId="ADAL" clId="{D6FD7442-DAD5-4723-9AF5-87E505C2D526}" dt="2024-04-08T14:41:10.696" v="65" actId="478"/>
          <ac:spMkLst>
            <pc:docMk/>
            <pc:sldMk cId="2210234756" sldId="265"/>
            <ac:spMk id="5" creationId="{4F568885-2787-CD64-ABAA-7450C5E3A6B6}"/>
          </ac:spMkLst>
        </pc:spChg>
        <pc:spChg chg="add mod">
          <ac:chgData name="Leyre AZCONA" userId="7bf4cdf6-d7f9-42a2-a40d-30fc4835e4bc" providerId="ADAL" clId="{D6FD7442-DAD5-4723-9AF5-87E505C2D526}" dt="2024-04-08T14:46:54.935" v="95" actId="20577"/>
          <ac:spMkLst>
            <pc:docMk/>
            <pc:sldMk cId="2210234756" sldId="265"/>
            <ac:spMk id="6" creationId="{32F476D4-82EC-BFD2-7173-90DC315D5C83}"/>
          </ac:spMkLst>
        </pc:spChg>
        <pc:spChg chg="add del mod">
          <ac:chgData name="Leyre AZCONA" userId="7bf4cdf6-d7f9-42a2-a40d-30fc4835e4bc" providerId="ADAL" clId="{D6FD7442-DAD5-4723-9AF5-87E505C2D526}" dt="2024-04-08T15:24:44.792" v="324" actId="478"/>
          <ac:spMkLst>
            <pc:docMk/>
            <pc:sldMk cId="2210234756" sldId="265"/>
            <ac:spMk id="8" creationId="{5D8443CD-61F3-89A3-27E4-0F30449A5C09}"/>
          </ac:spMkLst>
        </pc:spChg>
        <pc:spChg chg="add del mod">
          <ac:chgData name="Leyre AZCONA" userId="7bf4cdf6-d7f9-42a2-a40d-30fc4835e4bc" providerId="ADAL" clId="{D6FD7442-DAD5-4723-9AF5-87E505C2D526}" dt="2024-04-08T15:24:51.721" v="329" actId="478"/>
          <ac:spMkLst>
            <pc:docMk/>
            <pc:sldMk cId="2210234756" sldId="265"/>
            <ac:spMk id="9" creationId="{1A8E3E05-CF61-E88A-135A-6D49BD944E40}"/>
          </ac:spMkLst>
        </pc:spChg>
        <pc:picChg chg="add del mod">
          <ac:chgData name="Leyre AZCONA" userId="7bf4cdf6-d7f9-42a2-a40d-30fc4835e4bc" providerId="ADAL" clId="{D6FD7442-DAD5-4723-9AF5-87E505C2D526}" dt="2024-04-08T15:24:46.506" v="326" actId="478"/>
          <ac:picMkLst>
            <pc:docMk/>
            <pc:sldMk cId="2210234756" sldId="265"/>
            <ac:picMk id="7" creationId="{8A3485E5-DB2E-706C-981B-C1A729406083}"/>
          </ac:picMkLst>
        </pc:picChg>
        <pc:picChg chg="add mod">
          <ac:chgData name="Leyre AZCONA" userId="7bf4cdf6-d7f9-42a2-a40d-30fc4835e4bc" providerId="ADAL" clId="{D6FD7442-DAD5-4723-9AF5-87E505C2D526}" dt="2024-04-08T15:33:26.101" v="359" actId="14100"/>
          <ac:picMkLst>
            <pc:docMk/>
            <pc:sldMk cId="2210234756" sldId="265"/>
            <ac:picMk id="10" creationId="{67C140CD-1F79-8FD1-E16C-E5D5776E5A3C}"/>
          </ac:picMkLst>
        </pc:picChg>
        <pc:picChg chg="add mod">
          <ac:chgData name="Leyre AZCONA" userId="7bf4cdf6-d7f9-42a2-a40d-30fc4835e4bc" providerId="ADAL" clId="{D6FD7442-DAD5-4723-9AF5-87E505C2D526}" dt="2024-04-08T15:33:21.477" v="357" actId="14100"/>
          <ac:picMkLst>
            <pc:docMk/>
            <pc:sldMk cId="2210234756" sldId="265"/>
            <ac:picMk id="11" creationId="{198BAB18-52F3-C60D-EDB3-E117F86A0460}"/>
          </ac:picMkLst>
        </pc:picChg>
        <pc:picChg chg="add mod">
          <ac:chgData name="Leyre AZCONA" userId="7bf4cdf6-d7f9-42a2-a40d-30fc4835e4bc" providerId="ADAL" clId="{D6FD7442-DAD5-4723-9AF5-87E505C2D526}" dt="2024-04-08T15:33:37.474" v="366" actId="1076"/>
          <ac:picMkLst>
            <pc:docMk/>
            <pc:sldMk cId="2210234756" sldId="265"/>
            <ac:picMk id="12" creationId="{CF91F74F-F938-C325-88C0-366D14120473}"/>
          </ac:picMkLst>
        </pc:picChg>
        <pc:picChg chg="add mod">
          <ac:chgData name="Leyre AZCONA" userId="7bf4cdf6-d7f9-42a2-a40d-30fc4835e4bc" providerId="ADAL" clId="{D6FD7442-DAD5-4723-9AF5-87E505C2D526}" dt="2024-04-08T15:33:39.256" v="367" actId="1076"/>
          <ac:picMkLst>
            <pc:docMk/>
            <pc:sldMk cId="2210234756" sldId="265"/>
            <ac:picMk id="13" creationId="{E881F7E3-C719-EE8C-20B1-71D998F83C24}"/>
          </ac:picMkLst>
        </pc:picChg>
      </pc:sldChg>
      <pc:sldChg chg="addSp delSp modSp mod">
        <pc:chgData name="Leyre AZCONA" userId="7bf4cdf6-d7f9-42a2-a40d-30fc4835e4bc" providerId="ADAL" clId="{D6FD7442-DAD5-4723-9AF5-87E505C2D526}" dt="2024-04-08T15:53:21.196" v="401" actId="1076"/>
        <pc:sldMkLst>
          <pc:docMk/>
          <pc:sldMk cId="3559229129" sldId="266"/>
        </pc:sldMkLst>
        <pc:spChg chg="mod">
          <ac:chgData name="Leyre AZCONA" userId="7bf4cdf6-d7f9-42a2-a40d-30fc4835e4bc" providerId="ADAL" clId="{D6FD7442-DAD5-4723-9AF5-87E505C2D526}" dt="2024-04-08T15:18:10.468" v="284" actId="1076"/>
          <ac:spMkLst>
            <pc:docMk/>
            <pc:sldMk cId="3559229129" sldId="266"/>
            <ac:spMk id="2" creationId="{00000000-0000-0000-0000-000000000000}"/>
          </ac:spMkLst>
        </pc:spChg>
        <pc:spChg chg="mod">
          <ac:chgData name="Leyre AZCONA" userId="7bf4cdf6-d7f9-42a2-a40d-30fc4835e4bc" providerId="ADAL" clId="{D6FD7442-DAD5-4723-9AF5-87E505C2D526}" dt="2024-04-08T15:51:49.329" v="391" actId="20577"/>
          <ac:spMkLst>
            <pc:docMk/>
            <pc:sldMk cId="3559229129" sldId="266"/>
            <ac:spMk id="4" creationId="{00000000-0000-0000-0000-000000000000}"/>
          </ac:spMkLst>
        </pc:spChg>
        <pc:spChg chg="add mod">
          <ac:chgData name="Leyre AZCONA" userId="7bf4cdf6-d7f9-42a2-a40d-30fc4835e4bc" providerId="ADAL" clId="{D6FD7442-DAD5-4723-9AF5-87E505C2D526}" dt="2024-04-08T15:18:12.545" v="285" actId="1076"/>
          <ac:spMkLst>
            <pc:docMk/>
            <pc:sldMk cId="3559229129" sldId="266"/>
            <ac:spMk id="5" creationId="{D6B61050-0E6B-7F75-F2C7-290D0FDC3DC7}"/>
          </ac:spMkLst>
        </pc:spChg>
        <pc:picChg chg="add mod">
          <ac:chgData name="Leyre AZCONA" userId="7bf4cdf6-d7f9-42a2-a40d-30fc4835e4bc" providerId="ADAL" clId="{D6FD7442-DAD5-4723-9AF5-87E505C2D526}" dt="2024-04-08T15:53:19.623" v="400" actId="1076"/>
          <ac:picMkLst>
            <pc:docMk/>
            <pc:sldMk cId="3559229129" sldId="266"/>
            <ac:picMk id="3" creationId="{2CA813C7-B0D2-CAED-7D78-0A9C05D3D716}"/>
          </ac:picMkLst>
        </pc:picChg>
        <pc:picChg chg="add del mod">
          <ac:chgData name="Leyre AZCONA" userId="7bf4cdf6-d7f9-42a2-a40d-30fc4835e4bc" providerId="ADAL" clId="{D6FD7442-DAD5-4723-9AF5-87E505C2D526}" dt="2024-04-08T15:02:22.748" v="241" actId="478"/>
          <ac:picMkLst>
            <pc:docMk/>
            <pc:sldMk cId="3559229129" sldId="266"/>
            <ac:picMk id="3" creationId="{BB93CE64-2E2C-467C-3D79-0C1C82A68E2C}"/>
          </ac:picMkLst>
        </pc:picChg>
        <pc:picChg chg="add mod">
          <ac:chgData name="Leyre AZCONA" userId="7bf4cdf6-d7f9-42a2-a40d-30fc4835e4bc" providerId="ADAL" clId="{D6FD7442-DAD5-4723-9AF5-87E505C2D526}" dt="2024-04-08T15:50:15.683" v="384" actId="14100"/>
          <ac:picMkLst>
            <pc:docMk/>
            <pc:sldMk cId="3559229129" sldId="266"/>
            <ac:picMk id="7" creationId="{5B35B1C7-709F-A437-22F2-E752CAA6C276}"/>
          </ac:picMkLst>
        </pc:picChg>
        <pc:picChg chg="add mod">
          <ac:chgData name="Leyre AZCONA" userId="7bf4cdf6-d7f9-42a2-a40d-30fc4835e4bc" providerId="ADAL" clId="{D6FD7442-DAD5-4723-9AF5-87E505C2D526}" dt="2024-04-08T15:53:21.196" v="401" actId="1076"/>
          <ac:picMkLst>
            <pc:docMk/>
            <pc:sldMk cId="3559229129" sldId="266"/>
            <ac:picMk id="8" creationId="{D5913D33-911C-452E-4C65-401FBA0DFDAC}"/>
          </ac:picMkLst>
        </pc:picChg>
        <pc:picChg chg="add mod">
          <ac:chgData name="Leyre AZCONA" userId="7bf4cdf6-d7f9-42a2-a40d-30fc4835e4bc" providerId="ADAL" clId="{D6FD7442-DAD5-4723-9AF5-87E505C2D526}" dt="2024-04-08T15:53:15.135" v="397" actId="1076"/>
          <ac:picMkLst>
            <pc:docMk/>
            <pc:sldMk cId="3559229129" sldId="266"/>
            <ac:picMk id="10" creationId="{D41E7AB9-3C97-F51B-6ECD-1C9DF2F3837E}"/>
          </ac:picMkLst>
        </pc:picChg>
        <pc:picChg chg="add mod">
          <ac:chgData name="Leyre AZCONA" userId="7bf4cdf6-d7f9-42a2-a40d-30fc4835e4bc" providerId="ADAL" clId="{D6FD7442-DAD5-4723-9AF5-87E505C2D526}" dt="2024-04-08T15:53:12.837" v="396" actId="1076"/>
          <ac:picMkLst>
            <pc:docMk/>
            <pc:sldMk cId="3559229129" sldId="266"/>
            <ac:picMk id="11" creationId="{935BDF4E-A00D-57EC-3A73-2B0FBD7EDD92}"/>
          </ac:picMkLst>
        </pc:picChg>
        <pc:picChg chg="add mod">
          <ac:chgData name="Leyre AZCONA" userId="7bf4cdf6-d7f9-42a2-a40d-30fc4835e4bc" providerId="ADAL" clId="{D6FD7442-DAD5-4723-9AF5-87E505C2D526}" dt="2024-04-08T15:53:16.503" v="398" actId="1076"/>
          <ac:picMkLst>
            <pc:docMk/>
            <pc:sldMk cId="3559229129" sldId="266"/>
            <ac:picMk id="12" creationId="{63FEB9EF-7C80-7311-2552-A9A75F8FAFBB}"/>
          </ac:picMkLst>
        </pc:picChg>
        <pc:picChg chg="add del mod">
          <ac:chgData name="Leyre AZCONA" userId="7bf4cdf6-d7f9-42a2-a40d-30fc4835e4bc" providerId="ADAL" clId="{D6FD7442-DAD5-4723-9AF5-87E505C2D526}" dt="2024-04-08T15:15:10.236" v="272" actId="478"/>
          <ac:picMkLst>
            <pc:docMk/>
            <pc:sldMk cId="3559229129" sldId="266"/>
            <ac:picMk id="14" creationId="{343EE691-87E7-C584-D3B3-F1F9B63BE2B0}"/>
          </ac:picMkLst>
        </pc:picChg>
        <pc:picChg chg="add mod">
          <ac:chgData name="Leyre AZCONA" userId="7bf4cdf6-d7f9-42a2-a40d-30fc4835e4bc" providerId="ADAL" clId="{D6FD7442-DAD5-4723-9AF5-87E505C2D526}" dt="2024-04-08T15:53:18.105" v="399" actId="1076"/>
          <ac:picMkLst>
            <pc:docMk/>
            <pc:sldMk cId="3559229129" sldId="266"/>
            <ac:picMk id="16" creationId="{DD8A8650-3D26-58B2-944F-B844F1F8EEEC}"/>
          </ac:picMkLst>
        </pc:picChg>
      </pc:sldChg>
      <pc:sldChg chg="addSp delSp modSp mod">
        <pc:chgData name="Leyre AZCONA" userId="7bf4cdf6-d7f9-42a2-a40d-30fc4835e4bc" providerId="ADAL" clId="{D6FD7442-DAD5-4723-9AF5-87E505C2D526}" dt="2024-04-08T15:54:42.712" v="407" actId="14100"/>
        <pc:sldMkLst>
          <pc:docMk/>
          <pc:sldMk cId="154108299" sldId="267"/>
        </pc:sldMkLst>
        <pc:spChg chg="mod">
          <ac:chgData name="Leyre AZCONA" userId="7bf4cdf6-d7f9-42a2-a40d-30fc4835e4bc" providerId="ADAL" clId="{D6FD7442-DAD5-4723-9AF5-87E505C2D526}" dt="2024-04-08T14:54:48.903" v="162" actId="2711"/>
          <ac:spMkLst>
            <pc:docMk/>
            <pc:sldMk cId="154108299" sldId="267"/>
            <ac:spMk id="3" creationId="{00000000-0000-0000-0000-000000000000}"/>
          </ac:spMkLst>
        </pc:spChg>
        <pc:spChg chg="mod">
          <ac:chgData name="Leyre AZCONA" userId="7bf4cdf6-d7f9-42a2-a40d-30fc4835e4bc" providerId="ADAL" clId="{D6FD7442-DAD5-4723-9AF5-87E505C2D526}" dt="2024-04-08T15:20:29.075" v="288" actId="5793"/>
          <ac:spMkLst>
            <pc:docMk/>
            <pc:sldMk cId="154108299" sldId="267"/>
            <ac:spMk id="4" creationId="{00000000-0000-0000-0000-000000000000}"/>
          </ac:spMkLst>
        </pc:spChg>
        <pc:spChg chg="mod">
          <ac:chgData name="Leyre AZCONA" userId="7bf4cdf6-d7f9-42a2-a40d-30fc4835e4bc" providerId="ADAL" clId="{D6FD7442-DAD5-4723-9AF5-87E505C2D526}" dt="2024-04-08T15:21:37.233" v="302" actId="1076"/>
          <ac:spMkLst>
            <pc:docMk/>
            <pc:sldMk cId="154108299" sldId="267"/>
            <ac:spMk id="5" creationId="{00000000-0000-0000-0000-000000000000}"/>
          </ac:spMkLst>
        </pc:spChg>
        <pc:spChg chg="add mod">
          <ac:chgData name="Leyre AZCONA" userId="7bf4cdf6-d7f9-42a2-a40d-30fc4835e4bc" providerId="ADAL" clId="{D6FD7442-DAD5-4723-9AF5-87E505C2D526}" dt="2024-04-08T15:21:45.150" v="304" actId="1076"/>
          <ac:spMkLst>
            <pc:docMk/>
            <pc:sldMk cId="154108299" sldId="267"/>
            <ac:spMk id="9" creationId="{58094B3C-1F4A-38FD-272F-9555A533432C}"/>
          </ac:spMkLst>
        </pc:spChg>
        <pc:spChg chg="add mod">
          <ac:chgData name="Leyre AZCONA" userId="7bf4cdf6-d7f9-42a2-a40d-30fc4835e4bc" providerId="ADAL" clId="{D6FD7442-DAD5-4723-9AF5-87E505C2D526}" dt="2024-04-08T15:21:40.775" v="303" actId="1076"/>
          <ac:spMkLst>
            <pc:docMk/>
            <pc:sldMk cId="154108299" sldId="267"/>
            <ac:spMk id="11" creationId="{AB4C8667-BF08-F4E9-C50C-F94494FF2F70}"/>
          </ac:spMkLst>
        </pc:spChg>
        <pc:picChg chg="add mod">
          <ac:chgData name="Leyre AZCONA" userId="7bf4cdf6-d7f9-42a2-a40d-30fc4835e4bc" providerId="ADAL" clId="{D6FD7442-DAD5-4723-9AF5-87E505C2D526}" dt="2024-04-08T15:54:18.669" v="404" actId="14100"/>
          <ac:picMkLst>
            <pc:docMk/>
            <pc:sldMk cId="154108299" sldId="267"/>
            <ac:picMk id="7" creationId="{384FA080-F9A4-7590-A94A-764DA5BEA500}"/>
          </ac:picMkLst>
        </pc:picChg>
        <pc:picChg chg="add del">
          <ac:chgData name="Leyre AZCONA" userId="7bf4cdf6-d7f9-42a2-a40d-30fc4835e4bc" providerId="ADAL" clId="{D6FD7442-DAD5-4723-9AF5-87E505C2D526}" dt="2024-04-08T15:20:46.914" v="291" actId="478"/>
          <ac:picMkLst>
            <pc:docMk/>
            <pc:sldMk cId="154108299" sldId="267"/>
            <ac:picMk id="8" creationId="{ABB80C65-EA4D-FE42-5F89-593D7F64D7D7}"/>
          </ac:picMkLst>
        </pc:picChg>
        <pc:picChg chg="add del mod">
          <ac:chgData name="Leyre AZCONA" userId="7bf4cdf6-d7f9-42a2-a40d-30fc4835e4bc" providerId="ADAL" clId="{D6FD7442-DAD5-4723-9AF5-87E505C2D526}" dt="2024-04-08T15:21:19.219" v="297" actId="478"/>
          <ac:picMkLst>
            <pc:docMk/>
            <pc:sldMk cId="154108299" sldId="267"/>
            <ac:picMk id="10" creationId="{764976AB-25C3-7A5B-DDE0-2E1B4F923319}"/>
          </ac:picMkLst>
        </pc:picChg>
        <pc:picChg chg="add mod">
          <ac:chgData name="Leyre AZCONA" userId="7bf4cdf6-d7f9-42a2-a40d-30fc4835e4bc" providerId="ADAL" clId="{D6FD7442-DAD5-4723-9AF5-87E505C2D526}" dt="2024-04-08T15:54:42.712" v="407" actId="14100"/>
          <ac:picMkLst>
            <pc:docMk/>
            <pc:sldMk cId="154108299" sldId="267"/>
            <ac:picMk id="13" creationId="{51EC7444-45E6-0348-A1E6-F13588FD0211}"/>
          </ac:picMkLst>
        </pc:picChg>
        <pc:picChg chg="add mod">
          <ac:chgData name="Leyre AZCONA" userId="7bf4cdf6-d7f9-42a2-a40d-30fc4835e4bc" providerId="ADAL" clId="{D6FD7442-DAD5-4723-9AF5-87E505C2D526}" dt="2024-04-08T15:22:34.297" v="314" actId="1076"/>
          <ac:picMkLst>
            <pc:docMk/>
            <pc:sldMk cId="154108299" sldId="267"/>
            <ac:picMk id="14" creationId="{5131E137-F631-F485-62BB-8720E6125096}"/>
          </ac:picMkLst>
        </pc:picChg>
        <pc:picChg chg="add mod">
          <ac:chgData name="Leyre AZCONA" userId="7bf4cdf6-d7f9-42a2-a40d-30fc4835e4bc" providerId="ADAL" clId="{D6FD7442-DAD5-4723-9AF5-87E505C2D526}" dt="2024-04-08T15:24:12.336" v="318" actId="1076"/>
          <ac:picMkLst>
            <pc:docMk/>
            <pc:sldMk cId="154108299" sldId="267"/>
            <ac:picMk id="16" creationId="{91932D94-E7AE-A7D3-EFD2-790BB12F8C5F}"/>
          </ac:picMkLst>
        </pc:picChg>
      </pc:sldChg>
      <pc:sldChg chg="new del">
        <pc:chgData name="Leyre AZCONA" userId="7bf4cdf6-d7f9-42a2-a40d-30fc4835e4bc" providerId="ADAL" clId="{D6FD7442-DAD5-4723-9AF5-87E505C2D526}" dt="2024-04-08T14:31:31.045" v="10" actId="47"/>
        <pc:sldMkLst>
          <pc:docMk/>
          <pc:sldMk cId="1413612427" sldId="268"/>
        </pc:sldMkLst>
      </pc:sldChg>
      <pc:sldChg chg="new del">
        <pc:chgData name="Leyre AZCONA" userId="7bf4cdf6-d7f9-42a2-a40d-30fc4835e4bc" providerId="ADAL" clId="{D6FD7442-DAD5-4723-9AF5-87E505C2D526}" dt="2024-04-08T14:31:18.046" v="6" actId="47"/>
        <pc:sldMkLst>
          <pc:docMk/>
          <pc:sldMk cId="2788078725" sldId="268"/>
        </pc:sldMkLst>
      </pc:sldChg>
      <pc:sldChg chg="addSp delSp modSp new mod ord">
        <pc:chgData name="Leyre AZCONA" userId="7bf4cdf6-d7f9-42a2-a40d-30fc4835e4bc" providerId="ADAL" clId="{D6FD7442-DAD5-4723-9AF5-87E505C2D526}" dt="2024-09-04T18:22:28.662" v="416" actId="14100"/>
        <pc:sldMkLst>
          <pc:docMk/>
          <pc:sldMk cId="1253945737" sldId="269"/>
        </pc:sldMkLst>
        <pc:spChg chg="del">
          <ac:chgData name="Leyre AZCONA" userId="7bf4cdf6-d7f9-42a2-a40d-30fc4835e4bc" providerId="ADAL" clId="{D6FD7442-DAD5-4723-9AF5-87E505C2D526}" dt="2024-04-08T14:31:54.984" v="15" actId="478"/>
          <ac:spMkLst>
            <pc:docMk/>
            <pc:sldMk cId="1253945737" sldId="269"/>
            <ac:spMk id="2" creationId="{BCD52EC1-AA62-E052-03E7-D5544D820EBD}"/>
          </ac:spMkLst>
        </pc:spChg>
        <pc:spChg chg="del">
          <ac:chgData name="Leyre AZCONA" userId="7bf4cdf6-d7f9-42a2-a40d-30fc4835e4bc" providerId="ADAL" clId="{D6FD7442-DAD5-4723-9AF5-87E505C2D526}" dt="2024-04-08T14:31:53.185" v="14" actId="478"/>
          <ac:spMkLst>
            <pc:docMk/>
            <pc:sldMk cId="1253945737" sldId="269"/>
            <ac:spMk id="3" creationId="{DA9D07DB-0E4A-0AFA-BEC7-E469F8F6E825}"/>
          </ac:spMkLst>
        </pc:spChg>
        <pc:picChg chg="add mod">
          <ac:chgData name="Leyre AZCONA" userId="7bf4cdf6-d7f9-42a2-a40d-30fc4835e4bc" providerId="ADAL" clId="{D6FD7442-DAD5-4723-9AF5-87E505C2D526}" dt="2024-09-04T18:22:28.662" v="416" actId="14100"/>
          <ac:picMkLst>
            <pc:docMk/>
            <pc:sldMk cId="1253945737" sldId="269"/>
            <ac:picMk id="3" creationId="{E39E563B-6E5F-411A-DCC4-D261560D8D3A}"/>
          </ac:picMkLst>
        </pc:picChg>
        <pc:picChg chg="add del mod">
          <ac:chgData name="Leyre AZCONA" userId="7bf4cdf6-d7f9-42a2-a40d-30fc4835e4bc" providerId="ADAL" clId="{D6FD7442-DAD5-4723-9AF5-87E505C2D526}" dt="2024-09-04T18:21:47.754" v="408" actId="478"/>
          <ac:picMkLst>
            <pc:docMk/>
            <pc:sldMk cId="1253945737" sldId="269"/>
            <ac:picMk id="4" creationId="{B4FC7713-9E8C-8D90-946E-AA9B8B0CBEFA}"/>
          </ac:picMkLst>
        </pc:picChg>
      </pc:sldChg>
      <pc:sldChg chg="addSp delSp modSp add mod">
        <pc:chgData name="Leyre AZCONA" userId="7bf4cdf6-d7f9-42a2-a40d-30fc4835e4bc" providerId="ADAL" clId="{D6FD7442-DAD5-4723-9AF5-87E505C2D526}" dt="2024-04-08T14:37:50.376" v="33" actId="1076"/>
        <pc:sldMkLst>
          <pc:docMk/>
          <pc:sldMk cId="1063434497" sldId="270"/>
        </pc:sldMkLst>
        <pc:spChg chg="add mod">
          <ac:chgData name="Leyre AZCONA" userId="7bf4cdf6-d7f9-42a2-a40d-30fc4835e4bc" providerId="ADAL" clId="{D6FD7442-DAD5-4723-9AF5-87E505C2D526}" dt="2024-04-08T14:35:40.473" v="26" actId="1076"/>
          <ac:spMkLst>
            <pc:docMk/>
            <pc:sldMk cId="1063434497" sldId="270"/>
            <ac:spMk id="2" creationId="{853A0ADC-4B6E-9C0A-2BA8-554F380127A8}"/>
          </ac:spMkLst>
        </pc:spChg>
        <pc:picChg chg="del">
          <ac:chgData name="Leyre AZCONA" userId="7bf4cdf6-d7f9-42a2-a40d-30fc4835e4bc" providerId="ADAL" clId="{D6FD7442-DAD5-4723-9AF5-87E505C2D526}" dt="2024-04-08T14:35:24.633" v="24" actId="478"/>
          <ac:picMkLst>
            <pc:docMk/>
            <pc:sldMk cId="1063434497" sldId="270"/>
            <ac:picMk id="4" creationId="{B4FC7713-9E8C-8D90-946E-AA9B8B0CBEFA}"/>
          </ac:picMkLst>
        </pc:picChg>
        <pc:picChg chg="add mod modCrop">
          <ac:chgData name="Leyre AZCONA" userId="7bf4cdf6-d7f9-42a2-a40d-30fc4835e4bc" providerId="ADAL" clId="{D6FD7442-DAD5-4723-9AF5-87E505C2D526}" dt="2024-04-08T14:37:50.376" v="33" actId="1076"/>
          <ac:picMkLst>
            <pc:docMk/>
            <pc:sldMk cId="1063434497" sldId="270"/>
            <ac:picMk id="5" creationId="{3D77DA2F-8017-5B22-0B65-2A767E40678F}"/>
          </ac:picMkLst>
        </pc:picChg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  <pc:spChg chg="mod">
          <ac:chgData name="Laura Corcuera" userId="f56d6a17-5a99-4c08-9fb0-d02a096391d6" providerId="ADAL" clId="{888F603B-F95C-491D-BCB2-28AC0463179C}" dt="2023-07-19T13:13:18.768" v="55" actId="207"/>
          <ac:spMkLst>
            <pc:docMk/>
            <pc:sldMk cId="2210234756" sldId="265"/>
            <ac:spMk id="2" creationId="{2D560B25-517D-1938-7F21-65A0B79B5137}"/>
          </ac:spMkLst>
        </pc:spChg>
      </pc:sldChg>
    </pc:docChg>
  </pc:docChgLst>
  <pc:docChgLst>
    <pc:chgData name="Arola URDANGARIN" userId="1c476a86-9736-4c2e-a76e-ffda14d1d660" providerId="ADAL" clId="{12C4D0ED-E55F-40B0-9E65-C9A98183AF81}"/>
    <pc:docChg chg="modSld">
      <pc:chgData name="Arola URDANGARIN" userId="1c476a86-9736-4c2e-a76e-ffda14d1d660" providerId="ADAL" clId="{12C4D0ED-E55F-40B0-9E65-C9A98183AF81}" dt="2024-04-09T14:25:29.505" v="17" actId="20577"/>
      <pc:docMkLst>
        <pc:docMk/>
      </pc:docMkLst>
      <pc:sldChg chg="modSp mod">
        <pc:chgData name="Arola URDANGARIN" userId="1c476a86-9736-4c2e-a76e-ffda14d1d660" providerId="ADAL" clId="{12C4D0ED-E55F-40B0-9E65-C9A98183AF81}" dt="2024-04-09T14:25:16.463" v="13" actId="20577"/>
        <pc:sldMkLst>
          <pc:docMk/>
          <pc:sldMk cId="0" sldId="258"/>
        </pc:sldMkLst>
        <pc:spChg chg="mod">
          <ac:chgData name="Arola URDANGARIN" userId="1c476a86-9736-4c2e-a76e-ffda14d1d660" providerId="ADAL" clId="{12C4D0ED-E55F-40B0-9E65-C9A98183AF81}" dt="2024-04-09T14:25:16.463" v="13" actId="20577"/>
          <ac:spMkLst>
            <pc:docMk/>
            <pc:sldMk cId="0" sldId="258"/>
            <ac:spMk id="2" creationId="{00000000-0000-0000-0000-000000000000}"/>
          </ac:spMkLst>
        </pc:spChg>
      </pc:sldChg>
      <pc:sldChg chg="modSp mod">
        <pc:chgData name="Arola URDANGARIN" userId="1c476a86-9736-4c2e-a76e-ffda14d1d660" providerId="ADAL" clId="{12C4D0ED-E55F-40B0-9E65-C9A98183AF81}" dt="2024-04-09T14:25:22.607" v="15" actId="20577"/>
        <pc:sldMkLst>
          <pc:docMk/>
          <pc:sldMk cId="2210234756" sldId="265"/>
        </pc:sldMkLst>
        <pc:spChg chg="mod">
          <ac:chgData name="Arola URDANGARIN" userId="1c476a86-9736-4c2e-a76e-ffda14d1d660" providerId="ADAL" clId="{12C4D0ED-E55F-40B0-9E65-C9A98183AF81}" dt="2024-04-09T14:25:22.607" v="15" actId="20577"/>
          <ac:spMkLst>
            <pc:docMk/>
            <pc:sldMk cId="2210234756" sldId="265"/>
            <ac:spMk id="6" creationId="{32F476D4-82EC-BFD2-7173-90DC315D5C83}"/>
          </ac:spMkLst>
        </pc:spChg>
      </pc:sldChg>
      <pc:sldChg chg="modSp mod">
        <pc:chgData name="Arola URDANGARIN" userId="1c476a86-9736-4c2e-a76e-ffda14d1d660" providerId="ADAL" clId="{12C4D0ED-E55F-40B0-9E65-C9A98183AF81}" dt="2024-04-09T14:25:10.863" v="11" actId="20577"/>
        <pc:sldMkLst>
          <pc:docMk/>
          <pc:sldMk cId="3559229129" sldId="266"/>
        </pc:sldMkLst>
        <pc:spChg chg="mod">
          <ac:chgData name="Arola URDANGARIN" userId="1c476a86-9736-4c2e-a76e-ffda14d1d660" providerId="ADAL" clId="{12C4D0ED-E55F-40B0-9E65-C9A98183AF81}" dt="2024-04-09T14:25:10.863" v="11" actId="20577"/>
          <ac:spMkLst>
            <pc:docMk/>
            <pc:sldMk cId="3559229129" sldId="266"/>
            <ac:spMk id="2" creationId="{00000000-0000-0000-0000-000000000000}"/>
          </ac:spMkLst>
        </pc:spChg>
      </pc:sldChg>
      <pc:sldChg chg="modSp mod">
        <pc:chgData name="Arola URDANGARIN" userId="1c476a86-9736-4c2e-a76e-ffda14d1d660" providerId="ADAL" clId="{12C4D0ED-E55F-40B0-9E65-C9A98183AF81}" dt="2024-04-09T14:25:02.112" v="7" actId="20577"/>
        <pc:sldMkLst>
          <pc:docMk/>
          <pc:sldMk cId="154108299" sldId="267"/>
        </pc:sldMkLst>
        <pc:spChg chg="mod">
          <ac:chgData name="Arola URDANGARIN" userId="1c476a86-9736-4c2e-a76e-ffda14d1d660" providerId="ADAL" clId="{12C4D0ED-E55F-40B0-9E65-C9A98183AF81}" dt="2024-04-09T14:24:56.110" v="3" actId="20577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Arola URDANGARIN" userId="1c476a86-9736-4c2e-a76e-ffda14d1d660" providerId="ADAL" clId="{12C4D0ED-E55F-40B0-9E65-C9A98183AF81}" dt="2024-04-09T14:25:02.112" v="7" actId="20577"/>
          <ac:spMkLst>
            <pc:docMk/>
            <pc:sldMk cId="154108299" sldId="267"/>
            <ac:spMk id="5" creationId="{00000000-0000-0000-0000-000000000000}"/>
          </ac:spMkLst>
        </pc:spChg>
      </pc:sldChg>
      <pc:sldChg chg="modSp mod">
        <pc:chgData name="Arola URDANGARIN" userId="1c476a86-9736-4c2e-a76e-ffda14d1d660" providerId="ADAL" clId="{12C4D0ED-E55F-40B0-9E65-C9A98183AF81}" dt="2024-04-09T14:25:29.505" v="17" actId="20577"/>
        <pc:sldMkLst>
          <pc:docMk/>
          <pc:sldMk cId="1063434497" sldId="270"/>
        </pc:sldMkLst>
        <pc:spChg chg="mod">
          <ac:chgData name="Arola URDANGARIN" userId="1c476a86-9736-4c2e-a76e-ffda14d1d660" providerId="ADAL" clId="{12C4D0ED-E55F-40B0-9E65-C9A98183AF81}" dt="2024-04-09T14:25:29.505" v="17" actId="20577"/>
          <ac:spMkLst>
            <pc:docMk/>
            <pc:sldMk cId="1063434497" sldId="270"/>
            <ac:spMk id="2" creationId="{853A0ADC-4B6E-9C0A-2BA8-554F380127A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Police, carte&#10;&#10;Description générée automatiquement">
            <a:extLst>
              <a:ext uri="{FF2B5EF4-FFF2-40B4-BE49-F238E27FC236}">
                <a16:creationId xmlns:a16="http://schemas.microsoft.com/office/drawing/2014/main" id="{583279AA-96BB-8B37-9796-809F135E5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0"/>
            <a:ext cx="15544800" cy="1036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4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0">
            <a:extLst>
              <a:ext uri="{FF2B5EF4-FFF2-40B4-BE49-F238E27FC236}">
                <a16:creationId xmlns:a16="http://schemas.microsoft.com/office/drawing/2014/main" id="{853A0ADC-4B6E-9C0A-2BA8-554F380127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95800" y="2667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sz="3600" spc="60" dirty="0"/>
              <a:t>ESTRUCTURA</a:t>
            </a:r>
            <a:r>
              <a:rPr sz="3600" spc="-195" dirty="0"/>
              <a:t> </a:t>
            </a:r>
            <a:r>
              <a:rPr sz="3600" spc="110" dirty="0"/>
              <a:t>DEL</a:t>
            </a:r>
            <a:r>
              <a:rPr sz="3600" spc="-195" dirty="0"/>
              <a:t> </a:t>
            </a:r>
            <a:r>
              <a:rPr sz="3600" spc="135" dirty="0"/>
              <a:t>DECK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sz="2600" spc="-25" dirty="0">
                <a:solidFill>
                  <a:srgbClr val="377093"/>
                </a:solidFill>
              </a:rPr>
              <a:t>PREMIO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5" dirty="0">
                <a:solidFill>
                  <a:srgbClr val="377093"/>
                </a:solidFill>
              </a:rPr>
              <a:t>BIO-SALUD</a:t>
            </a:r>
            <a:r>
              <a:rPr lang="fr-FR" sz="2600" spc="5" dirty="0">
                <a:solidFill>
                  <a:srgbClr val="377093"/>
                </a:solidFill>
              </a:rPr>
              <a:t> </a:t>
            </a:r>
            <a:r>
              <a:rPr lang="fr-FR" sz="2600" spc="30">
                <a:solidFill>
                  <a:srgbClr val="377093"/>
                </a:solidFill>
              </a:rPr>
              <a:t>EUROREGIONAL </a:t>
            </a:r>
            <a:r>
              <a:rPr sz="2600" spc="5">
                <a:solidFill>
                  <a:srgbClr val="377093"/>
                </a:solidFill>
              </a:rPr>
              <a:t>202</a:t>
            </a:r>
            <a:r>
              <a:rPr lang="fr-FR" sz="2600" spc="5" dirty="0">
                <a:solidFill>
                  <a:srgbClr val="377093"/>
                </a:solidFill>
              </a:rPr>
              <a:t>4</a:t>
            </a:r>
            <a:endParaRPr sz="2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77DA2F-8017-5B22-0B65-2A767E4067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59"/>
          <a:stretch/>
        </p:blipFill>
        <p:spPr>
          <a:xfrm>
            <a:off x="2971800" y="2247900"/>
            <a:ext cx="14861178" cy="68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3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33800" y="1779947"/>
            <a:ext cx="14342956" cy="7386638"/>
          </a:xfrm>
        </p:spPr>
        <p:txBody>
          <a:bodyPr/>
          <a:lstStyle/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Carácter innovador y disruptivo. 30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Necesidad médica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Propuesta de valor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Análisis competitivo</a:t>
            </a:r>
          </a:p>
          <a:p>
            <a:pPr marL="457200" indent="-457200">
              <a:buFontTx/>
              <a:buChar char="-"/>
            </a:pPr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Potencial de crecimiento / competitividad. 30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Modelo de negocio 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sostenibilidad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 de desarrollo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Datos económicos del formulario de registro (facturación, balance y contratación)</a:t>
            </a:r>
          </a:p>
          <a:p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Hito significativo en los últimos 18 meses. 20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Logros</a:t>
            </a:r>
          </a:p>
          <a:p>
            <a:endParaRPr lang="es-ES" sz="2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buSzPct val="150000"/>
            </a:pPr>
            <a:r>
              <a:rPr lang="es-ES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internacional. 20 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Cooperación a nivel </a:t>
            </a:r>
            <a:r>
              <a:rPr lang="es-ES" sz="2400" b="1" dirty="0" err="1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eurorregional</a:t>
            </a:r>
            <a:endParaRPr lang="es-ES" sz="2400" b="1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s-ES" sz="2400" dirty="0"/>
          </a:p>
          <a:p>
            <a:endParaRPr lang="es-ES" sz="2400" dirty="0"/>
          </a:p>
        </p:txBody>
      </p:sp>
      <p:sp>
        <p:nvSpPr>
          <p:cNvPr id="6" name="object 60">
            <a:extLst>
              <a:ext uri="{FF2B5EF4-FFF2-40B4-BE49-F238E27FC236}">
                <a16:creationId xmlns:a16="http://schemas.microsoft.com/office/drawing/2014/main" id="{32F476D4-82EC-BFD2-7173-90DC315D5C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95800" y="26670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lang="fr-FR" sz="3600" spc="60" dirty="0"/>
              <a:t>CRITERIOS DE VALORACION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sz="2600" spc="-25" dirty="0">
                <a:solidFill>
                  <a:srgbClr val="377093"/>
                </a:solidFill>
              </a:rPr>
              <a:t>PREMIO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5" dirty="0">
                <a:solidFill>
                  <a:srgbClr val="377093"/>
                </a:solidFill>
              </a:rPr>
              <a:t>BIO-SALUD</a:t>
            </a:r>
            <a:r>
              <a:rPr lang="fr-FR" sz="2600" spc="5" dirty="0">
                <a:solidFill>
                  <a:srgbClr val="377093"/>
                </a:solidFill>
              </a:rPr>
              <a:t> </a:t>
            </a:r>
            <a:r>
              <a:rPr lang="fr-FR" sz="2600" spc="30" dirty="0">
                <a:solidFill>
                  <a:srgbClr val="377093"/>
                </a:solidFill>
              </a:rPr>
              <a:t>EUROREGIONAL </a:t>
            </a:r>
            <a:r>
              <a:rPr sz="2600" spc="5" dirty="0">
                <a:solidFill>
                  <a:srgbClr val="377093"/>
                </a:solidFill>
              </a:rPr>
              <a:t>202</a:t>
            </a:r>
            <a:r>
              <a:rPr lang="fr-FR" sz="2600" spc="5" dirty="0">
                <a:solidFill>
                  <a:srgbClr val="377093"/>
                </a:solidFill>
              </a:rPr>
              <a:t>4</a:t>
            </a:r>
            <a:endParaRPr sz="26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C140CD-1F79-8FD1-E16C-E5D5776E5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217" y="1646820"/>
            <a:ext cx="504000" cy="5710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98BAB18-52F3-C60D-EDB3-E117F86A0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024" y="3543300"/>
            <a:ext cx="504000" cy="58103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91F74F-F938-C325-88C0-366D14120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903" y="6057900"/>
            <a:ext cx="504000" cy="5713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881F7E3-C719-EE8C-20B1-71D998F83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8024" y="7277100"/>
            <a:ext cx="504000" cy="57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CARÁCTER INNOVADOR Y DISRUPTIVO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202</a:t>
            </a:r>
            <a:r>
              <a:rPr lang="fr-FR" sz="3000" spc="5" dirty="0">
                <a:solidFill>
                  <a:srgbClr val="377093"/>
                </a:solidFill>
              </a:rPr>
              <a:t>4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578657" y="2484881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600"/>
              </a:spcBef>
              <a:spcAft>
                <a:spcPts val="6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Necesidad médica o problemática cubierta</a:t>
            </a: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Las n</a:t>
            </a:r>
            <a:r>
              <a:rPr sz="2400" b="1" spc="14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ecesidad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</a:t>
            </a:r>
            <a:r>
              <a:rPr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_tradnl"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sz="2400" b="1" spc="114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médica</a:t>
            </a:r>
            <a:r>
              <a:rPr lang="es-ES" sz="2400" b="1" spc="114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s)</a:t>
            </a:r>
            <a:r>
              <a:rPr sz="2400" b="1" spc="5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sz="2400" b="1" spc="10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</a:t>
            </a:r>
            <a:r>
              <a:rPr sz="2400" b="1" spc="5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cubre</a:t>
            </a:r>
            <a:r>
              <a:rPr lang="es-ES_tradnl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e</a:t>
            </a:r>
            <a:r>
              <a:rPr sz="2400" b="1" spc="12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pidemiología</a:t>
            </a:r>
            <a:r>
              <a:rPr lang="es-ES" sz="2400" b="1" spc="12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(si aplica).</a:t>
            </a:r>
            <a:endParaRPr sz="2400" b="1" spc="125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Datos de mercado</a:t>
            </a:r>
          </a:p>
          <a:p>
            <a:pPr marL="469900" lvl="1">
              <a:spcBef>
                <a:spcPts val="600"/>
              </a:spcBef>
              <a:spcAft>
                <a:spcPts val="600"/>
              </a:spcAft>
            </a:pPr>
            <a:endParaRPr lang="es-ES" sz="2400" strike="sngStrike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Propuesta de Valor</a:t>
            </a:r>
          </a:p>
          <a:p>
            <a:pPr marL="8128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Descripción de la(s) solución(es) de la empresa: Estado de desarrollo de la solución o soluciones. Si aplica, resultados  disponibles de las pruebas de concepto realizados y futuros. </a:t>
            </a:r>
          </a:p>
          <a:p>
            <a:pPr marL="812800" marR="245999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científico-técnica.</a:t>
            </a:r>
          </a:p>
          <a:p>
            <a:pPr marL="469900" marR="2459990" lvl="1" algn="just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 marR="2459990" algn="just">
              <a:spcBef>
                <a:spcPts val="600"/>
              </a:spcBef>
              <a:spcAft>
                <a:spcPts val="6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Análisis Competitivo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0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características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9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</a:t>
            </a:r>
            <a:r>
              <a:rPr lang="es-ES" sz="2400" b="1" spc="6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7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los 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competidores y ventaja competitiva frente a ellos.</a:t>
            </a:r>
            <a:endParaRPr lang="es-ES_tradnl" sz="2400" b="1" spc="90" dirty="0">
              <a:solidFill>
                <a:srgbClr val="376F9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  <p:sp>
        <p:nvSpPr>
          <p:cNvPr id="3" name="Heptagone 2">
            <a:extLst>
              <a:ext uri="{FF2B5EF4-FFF2-40B4-BE49-F238E27FC236}">
                <a16:creationId xmlns:a16="http://schemas.microsoft.com/office/drawing/2014/main" id="{73174ABB-C0C2-FD89-1ED9-7D2E792DFEF9}"/>
              </a:ext>
            </a:extLst>
          </p:cNvPr>
          <p:cNvSpPr/>
          <p:nvPr/>
        </p:nvSpPr>
        <p:spPr>
          <a:xfrm>
            <a:off x="2801079" y="495300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B40713-E66A-8668-6290-99A44BE98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23" y="3108113"/>
            <a:ext cx="823508" cy="7071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03B0A61-3503-749E-A1C9-9B53623E2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976" y="5386908"/>
            <a:ext cx="791632" cy="8382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C6C7DF-CE0C-8376-6970-E25F8DBEE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9532" y="7891252"/>
            <a:ext cx="675076" cy="9272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EA1BC70-1398-F18D-700F-AEE7FD281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3581" y="2286314"/>
            <a:ext cx="684000" cy="684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A17ED30-A80B-9E51-4E18-B03C34B21F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3153" y="4438488"/>
            <a:ext cx="684000" cy="684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09AD1F0-8D1C-757E-925E-224B13F07E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3810" y="7245698"/>
            <a:ext cx="684000" cy="6621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06484" y="578319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POTENCIAL DE CRECIMIENTO / COMPETITIVIDAD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202</a:t>
            </a:r>
            <a:r>
              <a:rPr lang="fr-FR" sz="3000" spc="5" dirty="0">
                <a:solidFill>
                  <a:srgbClr val="377093"/>
                </a:solidFill>
              </a:rPr>
              <a:t>4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95800" y="2705100"/>
            <a:ext cx="13159193" cy="49526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600"/>
              </a:spcBef>
              <a:spcAft>
                <a:spcPts val="12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Modelo de Negocio</a:t>
            </a:r>
          </a:p>
          <a:p>
            <a:pPr marL="12700">
              <a:spcBef>
                <a:spcPts val="600"/>
              </a:spcBef>
              <a:spcAft>
                <a:spcPts val="1200"/>
              </a:spcAft>
            </a:pPr>
            <a:endParaRPr lang="es-ES" sz="2400" b="1" spc="145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sostenibilidad</a:t>
            </a:r>
          </a:p>
          <a:p>
            <a:pPr marL="12700" marR="2459990" algn="just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Equipo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Perfil del Equipo y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Advisory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Board</a:t>
            </a: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(si aplica)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Compromiso con la Igualdad</a:t>
            </a:r>
            <a:endParaRPr lang="es-ES_tradnl" sz="2400" b="1" spc="90" dirty="0">
              <a:solidFill>
                <a:srgbClr val="2E406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 marR="2459990" algn="just">
              <a:spcBef>
                <a:spcPts val="600"/>
              </a:spcBef>
              <a:spcAft>
                <a:spcPts val="1200"/>
              </a:spcAft>
            </a:pPr>
            <a:r>
              <a:rPr lang="es-ES_tradnl" sz="2400" b="1" spc="90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 de desarrollo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 líneas de desarrollo de negocio (de producto o servicio)</a:t>
            </a:r>
          </a:p>
        </p:txBody>
      </p:sp>
      <p:sp>
        <p:nvSpPr>
          <p:cNvPr id="5" name="Heptagone 4">
            <a:extLst>
              <a:ext uri="{FF2B5EF4-FFF2-40B4-BE49-F238E27FC236}">
                <a16:creationId xmlns:a16="http://schemas.microsoft.com/office/drawing/2014/main" id="{D6B61050-0E6B-7F75-F2C7-290D0FDC3DC7}"/>
              </a:ext>
            </a:extLst>
          </p:cNvPr>
          <p:cNvSpPr/>
          <p:nvPr/>
        </p:nvSpPr>
        <p:spPr>
          <a:xfrm>
            <a:off x="2849577" y="489423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B35B1C7-709F-A437-22F2-E752CAA6C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189" y="2516171"/>
            <a:ext cx="684000" cy="684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5913D33-911C-452E-4C65-401FBA0DF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783" y="3216759"/>
            <a:ext cx="603556" cy="5060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41E7AB9-3C97-F51B-6ECD-1C9DF2F38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3783" y="6072753"/>
            <a:ext cx="684000" cy="6775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35BDF4E-A00D-57EC-3A73-2B0FBD7ED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5134" y="6900157"/>
            <a:ext cx="579170" cy="50601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3FEB9EF-7C80-7311-2552-A9A75F8FAF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1771" y="5314430"/>
            <a:ext cx="408467" cy="56088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D8A8650-3D26-58B2-944F-B844F1F8EE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0654" y="4278098"/>
            <a:ext cx="684000" cy="684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CA813C7-B0D2-CAED-7D78-0A9C05D3D7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8250" y="3786836"/>
            <a:ext cx="682811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285" dirty="0"/>
              <a:t>HITOS SIGNIFICATIVOS</a:t>
            </a:r>
            <a:br>
              <a:rPr lang="es-ES_tradnl" strike="sngStrike" spc="-70" dirty="0">
                <a:solidFill>
                  <a:schemeClr val="accent6"/>
                </a:solidFill>
              </a:rPr>
            </a:br>
            <a:r>
              <a:rPr lang="es-ES_tradnl" sz="3000" spc="-30" dirty="0">
                <a:solidFill>
                  <a:srgbClr val="377093"/>
                </a:solidFill>
              </a:rPr>
              <a:t>PREMIO BIO-SALUD EUROREGIONAL 2024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47900"/>
            <a:ext cx="13159193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spcBef>
                <a:spcPts val="600"/>
              </a:spcBef>
              <a:spcAft>
                <a:spcPts val="1200"/>
              </a:spcAft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Principales hitos conseguidos en los últimos 18 meses e impacto esperado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(por ejemplo: patentes, licencia a clientes clave, hitos científicos, premios o reconocimientos, obtención de certificaciones, entrada en mercado…)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4191000" y="5012592"/>
            <a:ext cx="13887451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>
              <a:spcBef>
                <a:spcPts val="1040"/>
              </a:spcBef>
            </a:pPr>
            <a:r>
              <a:rPr lang="es-ES_tradnl" kern="0" spc="285" dirty="0"/>
              <a:t>ESTRATEGIA DE DESARROLLO INTERNACIONAL</a:t>
            </a:r>
            <a:br>
              <a:rPr lang="es-ES_tradnl" strike="sngStrike" kern="0" spc="-70" dirty="0">
                <a:solidFill>
                  <a:schemeClr val="accent6"/>
                </a:solidFill>
              </a:rPr>
            </a:br>
            <a:r>
              <a:rPr lang="es-ES_tradnl" sz="3000" kern="0" spc="-30" dirty="0">
                <a:solidFill>
                  <a:srgbClr val="377093"/>
                </a:solidFill>
              </a:rPr>
              <a:t>PREMIO BIO-SALUD EUROREGIONAL 2024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1" y="67437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Estrategia de desarrollo internacional</a:t>
            </a:r>
          </a:p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Cooperación a nivel </a:t>
            </a:r>
            <a:r>
              <a:rPr lang="es-ES" sz="2400" b="1" spc="145" dirty="0" err="1">
                <a:solidFill>
                  <a:srgbClr val="2E406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eurorregional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indicar participación en proyectos </a:t>
            </a:r>
            <a:r>
              <a:rPr lang="es-ES" sz="2400" b="1" spc="145" dirty="0" err="1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euroregionales</a:t>
            </a:r>
            <a:r>
              <a:rPr lang="es-ES" sz="2400" b="1" spc="145" dirty="0">
                <a:solidFill>
                  <a:srgbClr val="376F9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INTERREG y europeos (si aplica)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4FA080-F9A4-7590-A94A-764DA5BEA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337" y="2050381"/>
            <a:ext cx="684000" cy="716264"/>
          </a:xfrm>
          <a:prstGeom prst="rect">
            <a:avLst/>
          </a:prstGeom>
        </p:spPr>
      </p:pic>
      <p:sp>
        <p:nvSpPr>
          <p:cNvPr id="9" name="Heptagone 8">
            <a:extLst>
              <a:ext uri="{FF2B5EF4-FFF2-40B4-BE49-F238E27FC236}">
                <a16:creationId xmlns:a16="http://schemas.microsoft.com/office/drawing/2014/main" id="{58094B3C-1F4A-38FD-272F-9555A533432C}"/>
              </a:ext>
            </a:extLst>
          </p:cNvPr>
          <p:cNvSpPr/>
          <p:nvPr/>
        </p:nvSpPr>
        <p:spPr>
          <a:xfrm>
            <a:off x="2656071" y="230360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</a:t>
            </a:r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AB4C8667-BF08-F4E9-C50C-F94494FF2F70}"/>
              </a:ext>
            </a:extLst>
          </p:cNvPr>
          <p:cNvSpPr/>
          <p:nvPr/>
        </p:nvSpPr>
        <p:spPr>
          <a:xfrm>
            <a:off x="2706113" y="4897363"/>
            <a:ext cx="1356907" cy="1302385"/>
          </a:xfrm>
          <a:prstGeom prst="heptagon">
            <a:avLst/>
          </a:prstGeom>
          <a:solidFill>
            <a:srgbClr val="2E40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1EC7444-45E6-0348-A1E6-F13588FD0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245" y="6592007"/>
            <a:ext cx="684000" cy="60431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131E137-F631-F485-62BB-8720E6125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981" y="7340153"/>
            <a:ext cx="579170" cy="50601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1932D94-E7AE-A7D3-EFD2-790BB12F8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6245" y="2890197"/>
            <a:ext cx="571412" cy="57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8" ma:contentTypeDescription="Crée un document." ma:contentTypeScope="" ma:versionID="d6c25608f631830c3b2dcd655e229e54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13a557275fe35a96598b1e39614baa6d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2657CC-064B-4C88-929D-CBAE0D161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3fb22-5fa1-45fd-a48b-026082faaca4"/>
    <ds:schemaRef ds:uri="7cd6869e-a4c4-4bb7-ad21-273e3183c2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3C6592-C8C5-40B1-9C22-2D2DBD92EB2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8c67b58-ce93-48ce-99e6-24da5a32e5eb"/>
    <ds:schemaRef ds:uri="http://schemas.microsoft.com/office/infopath/2007/PartnerControls"/>
    <ds:schemaRef ds:uri="36458561-5ee5-4bed-a386-f19440ab3ba7"/>
    <ds:schemaRef ds:uri="http://www.w3.org/XML/1998/namespace"/>
    <ds:schemaRef ds:uri="http://purl.org/dc/dcmitype/"/>
    <ds:schemaRef ds:uri="7cd6869e-a4c4-4bb7-ad21-273e3183c2c9"/>
    <ds:schemaRef ds:uri="3f43fb22-5fa1-45fd-a48b-026082faac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</TotalTime>
  <Words>310</Words>
  <Application>Microsoft Office PowerPoint</Application>
  <PresentationFormat>Personnalisé</PresentationFormat>
  <Paragraphs>53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Tahoma</vt:lpstr>
      <vt:lpstr>Office Theme</vt:lpstr>
      <vt:lpstr>Présentation PowerPoint</vt:lpstr>
      <vt:lpstr>ESTRUCTURA DEL DECK PREMIO BIO-SALUD EUROREGIONAL 2024</vt:lpstr>
      <vt:lpstr>CRITERIOS DE VALORACION PREMIO BIO-SALUD EUROREGIONAL 2024</vt:lpstr>
      <vt:lpstr>CARÁCTER INNOVADOR Y DISRUPTIVO PREMIO BIO-SALUD EUROREGIONAL 2024</vt:lpstr>
      <vt:lpstr>POTENCIAL DE CRECIMIENTO / COMPETITIVIDAD PREMIO BIO-SALUD EUROREGIONAL 2024</vt:lpstr>
      <vt:lpstr>HITOS SIGNIFICATIVOS PREMIO BIO-SALUD EUROREGIONAL 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Eurorégion NAEN - Stagiaire</cp:lastModifiedBy>
  <cp:revision>16</cp:revision>
  <dcterms:created xsi:type="dcterms:W3CDTF">2023-07-11T14:10:12Z</dcterms:created>
  <dcterms:modified xsi:type="dcterms:W3CDTF">2024-09-13T13:36:23Z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0x0101005B570FC4676DE54F832BD8D5FADDF570</vt:lpwstr>
  </property>
  <property fmtid="{D5CDD505-2E9C-101B-9397-08002B2CF9AE}" pid="6" name="MediaServiceImageTags">
    <vt:lpwstr/>
  </property>
</Properties>
</file>